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74" r:id="rId5"/>
    <p:sldId id="258" r:id="rId6"/>
    <p:sldId id="270" r:id="rId7"/>
    <p:sldId id="260" r:id="rId8"/>
    <p:sldId id="271" r:id="rId9"/>
    <p:sldId id="261" r:id="rId10"/>
    <p:sldId id="263" r:id="rId11"/>
    <p:sldId id="264" r:id="rId12"/>
    <p:sldId id="265" r:id="rId13"/>
    <p:sldId id="267" r:id="rId14"/>
    <p:sldId id="268" r:id="rId15"/>
    <p:sldId id="269" r:id="rId16"/>
    <p:sldId id="266" r:id="rId17"/>
    <p:sldId id="273" r:id="rId18"/>
  </p:sldIdLst>
  <p:sldSz cx="9144000" cy="6858000" type="screen4x3"/>
  <p:notesSz cx="6858000" cy="9144000"/>
  <p:defaultTextStyle>
    <a:defPPr>
      <a:defRPr lang="ms-M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987" autoAdjust="0"/>
    <p:restoredTop sz="94660"/>
  </p:normalViewPr>
  <p:slideViewPr>
    <p:cSldViewPr>
      <p:cViewPr>
        <p:scale>
          <a:sx n="69" d="100"/>
          <a:sy n="69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247AA1-F6EC-4AEE-8CF9-37C9FCDAA82D}" type="doc">
      <dgm:prSet loTypeId="urn:microsoft.com/office/officeart/2005/8/layout/radial5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MY"/>
        </a:p>
      </dgm:t>
    </dgm:pt>
    <dgm:pt modelId="{7117BB1D-5BD5-4428-B932-1799648BF28E}">
      <dgm:prSet phldrT="[Text]"/>
      <dgm:spPr/>
      <dgm:t>
        <a:bodyPr/>
        <a:lstStyle/>
        <a:p>
          <a:r>
            <a:rPr lang="en-MY" dirty="0" smtClean="0"/>
            <a:t>KESEDIAAN BELAJAR</a:t>
          </a:r>
          <a:endParaRPr lang="en-MY" dirty="0"/>
        </a:p>
      </dgm:t>
    </dgm:pt>
    <dgm:pt modelId="{B855D464-7D1A-45AD-9F8D-47EC6E977CF0}" type="parTrans" cxnId="{9AF40609-7936-47A0-8B9E-F3C9B05D7221}">
      <dgm:prSet/>
      <dgm:spPr/>
      <dgm:t>
        <a:bodyPr/>
        <a:lstStyle/>
        <a:p>
          <a:endParaRPr lang="en-MY"/>
        </a:p>
      </dgm:t>
    </dgm:pt>
    <dgm:pt modelId="{DEEE4DB9-19AB-41F5-B4EF-C74FCEFDEEF8}" type="sibTrans" cxnId="{9AF40609-7936-47A0-8B9E-F3C9B05D7221}">
      <dgm:prSet/>
      <dgm:spPr/>
      <dgm:t>
        <a:bodyPr/>
        <a:lstStyle/>
        <a:p>
          <a:endParaRPr lang="en-MY"/>
        </a:p>
      </dgm:t>
    </dgm:pt>
    <dgm:pt modelId="{931FA7EE-8EA9-4C5F-9DE0-C5A98B08030E}">
      <dgm:prSet phldrT="[Text]"/>
      <dgm:spPr/>
      <dgm:t>
        <a:bodyPr/>
        <a:lstStyle/>
        <a:p>
          <a:r>
            <a:rPr lang="en-MY" dirty="0" smtClean="0"/>
            <a:t>KESEDIAAN AFEKTIF</a:t>
          </a:r>
          <a:endParaRPr lang="en-MY" dirty="0"/>
        </a:p>
      </dgm:t>
    </dgm:pt>
    <dgm:pt modelId="{9DFE203B-314D-4CB4-AB07-42005F4DF61F}" type="parTrans" cxnId="{E170CD0D-BEEE-48FD-A3AF-25684C8F1C0D}">
      <dgm:prSet/>
      <dgm:spPr/>
      <dgm:t>
        <a:bodyPr/>
        <a:lstStyle/>
        <a:p>
          <a:endParaRPr lang="en-MY"/>
        </a:p>
      </dgm:t>
    </dgm:pt>
    <dgm:pt modelId="{085509F2-8C9B-4895-8587-BF1816CAC674}" type="sibTrans" cxnId="{E170CD0D-BEEE-48FD-A3AF-25684C8F1C0D}">
      <dgm:prSet/>
      <dgm:spPr/>
      <dgm:t>
        <a:bodyPr/>
        <a:lstStyle/>
        <a:p>
          <a:endParaRPr lang="en-MY"/>
        </a:p>
      </dgm:t>
    </dgm:pt>
    <dgm:pt modelId="{6157C6E3-DDB7-415A-A574-058BD598442D}">
      <dgm:prSet phldrT="[Text]"/>
      <dgm:spPr/>
      <dgm:t>
        <a:bodyPr/>
        <a:lstStyle/>
        <a:p>
          <a:r>
            <a:rPr lang="en-MY" dirty="0" smtClean="0"/>
            <a:t>KESEDIAAN PSIKOMOTOR</a:t>
          </a:r>
          <a:endParaRPr lang="en-MY" dirty="0"/>
        </a:p>
      </dgm:t>
    </dgm:pt>
    <dgm:pt modelId="{3469EC32-BE7A-408C-8C97-861106A92517}" type="parTrans" cxnId="{2CD2A7EA-08BA-4AFC-82B7-8E162BF8CBCF}">
      <dgm:prSet/>
      <dgm:spPr/>
      <dgm:t>
        <a:bodyPr/>
        <a:lstStyle/>
        <a:p>
          <a:endParaRPr lang="en-MY"/>
        </a:p>
      </dgm:t>
    </dgm:pt>
    <dgm:pt modelId="{9A66E1E2-8DB7-4177-AB7F-370F51B2F625}" type="sibTrans" cxnId="{2CD2A7EA-08BA-4AFC-82B7-8E162BF8CBCF}">
      <dgm:prSet/>
      <dgm:spPr/>
      <dgm:t>
        <a:bodyPr/>
        <a:lstStyle/>
        <a:p>
          <a:endParaRPr lang="en-MY"/>
        </a:p>
      </dgm:t>
    </dgm:pt>
    <dgm:pt modelId="{0AFCCD0E-6854-4F05-8BD9-6B614B2FBD85}">
      <dgm:prSet phldrT="[Text]"/>
      <dgm:spPr/>
      <dgm:t>
        <a:bodyPr/>
        <a:lstStyle/>
        <a:p>
          <a:r>
            <a:rPr lang="en-MY" dirty="0" smtClean="0"/>
            <a:t>KESEDIAAN KOGNITIF</a:t>
          </a:r>
          <a:endParaRPr lang="en-MY" dirty="0"/>
        </a:p>
      </dgm:t>
    </dgm:pt>
    <dgm:pt modelId="{A082C997-FC8E-4D00-B84F-D82D16070F79}" type="parTrans" cxnId="{A076646E-18A6-40A5-8783-F7EA68450E4A}">
      <dgm:prSet/>
      <dgm:spPr/>
      <dgm:t>
        <a:bodyPr/>
        <a:lstStyle/>
        <a:p>
          <a:endParaRPr lang="en-MY"/>
        </a:p>
      </dgm:t>
    </dgm:pt>
    <dgm:pt modelId="{1AE512B6-2FA6-47E9-AB8F-8D4B8F1E49E8}" type="sibTrans" cxnId="{A076646E-18A6-40A5-8783-F7EA68450E4A}">
      <dgm:prSet/>
      <dgm:spPr/>
      <dgm:t>
        <a:bodyPr/>
        <a:lstStyle/>
        <a:p>
          <a:endParaRPr lang="en-MY"/>
        </a:p>
      </dgm:t>
    </dgm:pt>
    <dgm:pt modelId="{C9981B74-9050-435B-BEF2-EED8BA809C7F}" type="pres">
      <dgm:prSet presAssocID="{04247AA1-F6EC-4AEE-8CF9-37C9FCDAA82D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CCD41C9-F804-4873-B37D-BE94DCA87D0C}" type="pres">
      <dgm:prSet presAssocID="{7117BB1D-5BD5-4428-B932-1799648BF28E}" presName="centerShape" presStyleLbl="node0" presStyleIdx="0" presStyleCnt="1"/>
      <dgm:spPr/>
      <dgm:t>
        <a:bodyPr/>
        <a:lstStyle/>
        <a:p>
          <a:endParaRPr lang="en-MY"/>
        </a:p>
      </dgm:t>
    </dgm:pt>
    <dgm:pt modelId="{0006F57B-8E7E-4521-AEDE-5C57D26C58ED}" type="pres">
      <dgm:prSet presAssocID="{9DFE203B-314D-4CB4-AB07-42005F4DF61F}" presName="parTrans" presStyleLbl="sibTrans2D1" presStyleIdx="0" presStyleCnt="3"/>
      <dgm:spPr/>
    </dgm:pt>
    <dgm:pt modelId="{5DF6F879-2871-4C94-9208-3EA6DD3D20D5}" type="pres">
      <dgm:prSet presAssocID="{9DFE203B-314D-4CB4-AB07-42005F4DF61F}" presName="connectorText" presStyleLbl="sibTrans2D1" presStyleIdx="0" presStyleCnt="3"/>
      <dgm:spPr/>
    </dgm:pt>
    <dgm:pt modelId="{CCE30627-3971-4A90-A1F9-0ED0D48A9E36}" type="pres">
      <dgm:prSet presAssocID="{931FA7EE-8EA9-4C5F-9DE0-C5A98B08030E}" presName="node" presStyleLbl="node1" presStyleIdx="0" presStyleCnt="3">
        <dgm:presLayoutVars>
          <dgm:bulletEnabled val="1"/>
        </dgm:presLayoutVars>
      </dgm:prSet>
      <dgm:spPr/>
    </dgm:pt>
    <dgm:pt modelId="{5B887C9E-E4E8-4A2B-B701-EF5F6B2B2412}" type="pres">
      <dgm:prSet presAssocID="{3469EC32-BE7A-408C-8C97-861106A92517}" presName="parTrans" presStyleLbl="sibTrans2D1" presStyleIdx="1" presStyleCnt="3"/>
      <dgm:spPr/>
    </dgm:pt>
    <dgm:pt modelId="{73A05CED-DB89-49D0-B39A-00A5D30774B9}" type="pres">
      <dgm:prSet presAssocID="{3469EC32-BE7A-408C-8C97-861106A92517}" presName="connectorText" presStyleLbl="sibTrans2D1" presStyleIdx="1" presStyleCnt="3"/>
      <dgm:spPr/>
    </dgm:pt>
    <dgm:pt modelId="{8B2EE233-83DA-4A70-8755-0C35CEFDD70A}" type="pres">
      <dgm:prSet presAssocID="{6157C6E3-DDB7-415A-A574-058BD598442D}" presName="node" presStyleLbl="node1" presStyleIdx="1" presStyleCnt="3">
        <dgm:presLayoutVars>
          <dgm:bulletEnabled val="1"/>
        </dgm:presLayoutVars>
      </dgm:prSet>
      <dgm:spPr/>
    </dgm:pt>
    <dgm:pt modelId="{40085BFB-3CBA-4D45-BEB2-B778B3ACFDCA}" type="pres">
      <dgm:prSet presAssocID="{A082C997-FC8E-4D00-B84F-D82D16070F79}" presName="parTrans" presStyleLbl="sibTrans2D1" presStyleIdx="2" presStyleCnt="3"/>
      <dgm:spPr/>
    </dgm:pt>
    <dgm:pt modelId="{03C32160-1E38-4708-A92C-5D973BB4011A}" type="pres">
      <dgm:prSet presAssocID="{A082C997-FC8E-4D00-B84F-D82D16070F79}" presName="connectorText" presStyleLbl="sibTrans2D1" presStyleIdx="2" presStyleCnt="3"/>
      <dgm:spPr/>
    </dgm:pt>
    <dgm:pt modelId="{657A8AAB-F513-4EF5-B176-A003F0139371}" type="pres">
      <dgm:prSet presAssocID="{0AFCCD0E-6854-4F05-8BD9-6B614B2FBD85}" presName="node" presStyleLbl="node1" presStyleIdx="2" presStyleCnt="3">
        <dgm:presLayoutVars>
          <dgm:bulletEnabled val="1"/>
        </dgm:presLayoutVars>
      </dgm:prSet>
      <dgm:spPr/>
    </dgm:pt>
  </dgm:ptLst>
  <dgm:cxnLst>
    <dgm:cxn modelId="{FC50D254-F6F1-40E4-8862-590300C54B1B}" type="presOf" srcId="{9DFE203B-314D-4CB4-AB07-42005F4DF61F}" destId="{5DF6F879-2871-4C94-9208-3EA6DD3D20D5}" srcOrd="1" destOrd="0" presId="urn:microsoft.com/office/officeart/2005/8/layout/radial5"/>
    <dgm:cxn modelId="{68EF0AD3-D4CC-4907-9A01-D2D3D5EBD11E}" type="presOf" srcId="{931FA7EE-8EA9-4C5F-9DE0-C5A98B08030E}" destId="{CCE30627-3971-4A90-A1F9-0ED0D48A9E36}" srcOrd="0" destOrd="0" presId="urn:microsoft.com/office/officeart/2005/8/layout/radial5"/>
    <dgm:cxn modelId="{2007153E-F3ED-4907-98C1-B3897C37B5F7}" type="presOf" srcId="{0AFCCD0E-6854-4F05-8BD9-6B614B2FBD85}" destId="{657A8AAB-F513-4EF5-B176-A003F0139371}" srcOrd="0" destOrd="0" presId="urn:microsoft.com/office/officeart/2005/8/layout/radial5"/>
    <dgm:cxn modelId="{DC350326-61AE-4D26-BDA5-56F299FD80FF}" type="presOf" srcId="{7117BB1D-5BD5-4428-B932-1799648BF28E}" destId="{ACCD41C9-F804-4873-B37D-BE94DCA87D0C}" srcOrd="0" destOrd="0" presId="urn:microsoft.com/office/officeart/2005/8/layout/radial5"/>
    <dgm:cxn modelId="{3CA45367-354E-45A1-8C2A-2680CC23688D}" type="presOf" srcId="{A082C997-FC8E-4D00-B84F-D82D16070F79}" destId="{03C32160-1E38-4708-A92C-5D973BB4011A}" srcOrd="1" destOrd="0" presId="urn:microsoft.com/office/officeart/2005/8/layout/radial5"/>
    <dgm:cxn modelId="{6A43080E-EACE-44FA-A4BC-9AE7B63B2A8A}" type="presOf" srcId="{3469EC32-BE7A-408C-8C97-861106A92517}" destId="{5B887C9E-E4E8-4A2B-B701-EF5F6B2B2412}" srcOrd="0" destOrd="0" presId="urn:microsoft.com/office/officeart/2005/8/layout/radial5"/>
    <dgm:cxn modelId="{6608B20F-A02E-41CB-8332-39E50ED5DC50}" type="presOf" srcId="{A082C997-FC8E-4D00-B84F-D82D16070F79}" destId="{40085BFB-3CBA-4D45-BEB2-B778B3ACFDCA}" srcOrd="0" destOrd="0" presId="urn:microsoft.com/office/officeart/2005/8/layout/radial5"/>
    <dgm:cxn modelId="{CCA20946-8CE8-426C-AD77-CB9DA5FF3D99}" type="presOf" srcId="{9DFE203B-314D-4CB4-AB07-42005F4DF61F}" destId="{0006F57B-8E7E-4521-AEDE-5C57D26C58ED}" srcOrd="0" destOrd="0" presId="urn:microsoft.com/office/officeart/2005/8/layout/radial5"/>
    <dgm:cxn modelId="{A076646E-18A6-40A5-8783-F7EA68450E4A}" srcId="{7117BB1D-5BD5-4428-B932-1799648BF28E}" destId="{0AFCCD0E-6854-4F05-8BD9-6B614B2FBD85}" srcOrd="2" destOrd="0" parTransId="{A082C997-FC8E-4D00-B84F-D82D16070F79}" sibTransId="{1AE512B6-2FA6-47E9-AB8F-8D4B8F1E49E8}"/>
    <dgm:cxn modelId="{2CD2A7EA-08BA-4AFC-82B7-8E162BF8CBCF}" srcId="{7117BB1D-5BD5-4428-B932-1799648BF28E}" destId="{6157C6E3-DDB7-415A-A574-058BD598442D}" srcOrd="1" destOrd="0" parTransId="{3469EC32-BE7A-408C-8C97-861106A92517}" sibTransId="{9A66E1E2-8DB7-4177-AB7F-370F51B2F625}"/>
    <dgm:cxn modelId="{E170CD0D-BEEE-48FD-A3AF-25684C8F1C0D}" srcId="{7117BB1D-5BD5-4428-B932-1799648BF28E}" destId="{931FA7EE-8EA9-4C5F-9DE0-C5A98B08030E}" srcOrd="0" destOrd="0" parTransId="{9DFE203B-314D-4CB4-AB07-42005F4DF61F}" sibTransId="{085509F2-8C9B-4895-8587-BF1816CAC674}"/>
    <dgm:cxn modelId="{9AF40609-7936-47A0-8B9E-F3C9B05D7221}" srcId="{04247AA1-F6EC-4AEE-8CF9-37C9FCDAA82D}" destId="{7117BB1D-5BD5-4428-B932-1799648BF28E}" srcOrd="0" destOrd="0" parTransId="{B855D464-7D1A-45AD-9F8D-47EC6E977CF0}" sibTransId="{DEEE4DB9-19AB-41F5-B4EF-C74FCEFDEEF8}"/>
    <dgm:cxn modelId="{E4F65ED2-2052-419F-B22F-A2B6584FF397}" type="presOf" srcId="{6157C6E3-DDB7-415A-A574-058BD598442D}" destId="{8B2EE233-83DA-4A70-8755-0C35CEFDD70A}" srcOrd="0" destOrd="0" presId="urn:microsoft.com/office/officeart/2005/8/layout/radial5"/>
    <dgm:cxn modelId="{B3392508-2756-45CF-9365-FB547792461A}" type="presOf" srcId="{04247AA1-F6EC-4AEE-8CF9-37C9FCDAA82D}" destId="{C9981B74-9050-435B-BEF2-EED8BA809C7F}" srcOrd="0" destOrd="0" presId="urn:microsoft.com/office/officeart/2005/8/layout/radial5"/>
    <dgm:cxn modelId="{8D06367B-5171-45EF-ABD3-DF10FC0332B6}" type="presOf" srcId="{3469EC32-BE7A-408C-8C97-861106A92517}" destId="{73A05CED-DB89-49D0-B39A-00A5D30774B9}" srcOrd="1" destOrd="0" presId="urn:microsoft.com/office/officeart/2005/8/layout/radial5"/>
    <dgm:cxn modelId="{4203C046-CCB3-429A-8DC4-8FBDB3050495}" type="presParOf" srcId="{C9981B74-9050-435B-BEF2-EED8BA809C7F}" destId="{ACCD41C9-F804-4873-B37D-BE94DCA87D0C}" srcOrd="0" destOrd="0" presId="urn:microsoft.com/office/officeart/2005/8/layout/radial5"/>
    <dgm:cxn modelId="{27131BF4-44FB-45B9-B9AD-6CF22C5827EC}" type="presParOf" srcId="{C9981B74-9050-435B-BEF2-EED8BA809C7F}" destId="{0006F57B-8E7E-4521-AEDE-5C57D26C58ED}" srcOrd="1" destOrd="0" presId="urn:microsoft.com/office/officeart/2005/8/layout/radial5"/>
    <dgm:cxn modelId="{319127AD-1E4C-4AB3-8588-F24B1B306D9D}" type="presParOf" srcId="{0006F57B-8E7E-4521-AEDE-5C57D26C58ED}" destId="{5DF6F879-2871-4C94-9208-3EA6DD3D20D5}" srcOrd="0" destOrd="0" presId="urn:microsoft.com/office/officeart/2005/8/layout/radial5"/>
    <dgm:cxn modelId="{F850682A-2231-4460-855A-4DDBCE9B3D99}" type="presParOf" srcId="{C9981B74-9050-435B-BEF2-EED8BA809C7F}" destId="{CCE30627-3971-4A90-A1F9-0ED0D48A9E36}" srcOrd="2" destOrd="0" presId="urn:microsoft.com/office/officeart/2005/8/layout/radial5"/>
    <dgm:cxn modelId="{F1A93A85-33C2-4AC8-B747-10BD8D9826F1}" type="presParOf" srcId="{C9981B74-9050-435B-BEF2-EED8BA809C7F}" destId="{5B887C9E-E4E8-4A2B-B701-EF5F6B2B2412}" srcOrd="3" destOrd="0" presId="urn:microsoft.com/office/officeart/2005/8/layout/radial5"/>
    <dgm:cxn modelId="{8307230E-6DDE-4E3E-A9E2-A39510316D5E}" type="presParOf" srcId="{5B887C9E-E4E8-4A2B-B701-EF5F6B2B2412}" destId="{73A05CED-DB89-49D0-B39A-00A5D30774B9}" srcOrd="0" destOrd="0" presId="urn:microsoft.com/office/officeart/2005/8/layout/radial5"/>
    <dgm:cxn modelId="{67EE93B3-CD36-4E7E-8648-F1DF652F5A92}" type="presParOf" srcId="{C9981B74-9050-435B-BEF2-EED8BA809C7F}" destId="{8B2EE233-83DA-4A70-8755-0C35CEFDD70A}" srcOrd="4" destOrd="0" presId="urn:microsoft.com/office/officeart/2005/8/layout/radial5"/>
    <dgm:cxn modelId="{6A48040A-ADEE-46AB-8BEE-6D415ABC43F7}" type="presParOf" srcId="{C9981B74-9050-435B-BEF2-EED8BA809C7F}" destId="{40085BFB-3CBA-4D45-BEB2-B778B3ACFDCA}" srcOrd="5" destOrd="0" presId="urn:microsoft.com/office/officeart/2005/8/layout/radial5"/>
    <dgm:cxn modelId="{E12883D7-3478-494B-94F2-3A4FD10997AC}" type="presParOf" srcId="{40085BFB-3CBA-4D45-BEB2-B778B3ACFDCA}" destId="{03C32160-1E38-4708-A92C-5D973BB4011A}" srcOrd="0" destOrd="0" presId="urn:microsoft.com/office/officeart/2005/8/layout/radial5"/>
    <dgm:cxn modelId="{F72BC05B-71FF-4605-9D5F-1DADBDB64D78}" type="presParOf" srcId="{C9981B74-9050-435B-BEF2-EED8BA809C7F}" destId="{657A8AAB-F513-4EF5-B176-A003F0139371}" srcOrd="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56A2C69-E37E-400B-805F-064CCDCCC3D0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MY"/>
        </a:p>
      </dgm:t>
    </dgm:pt>
    <dgm:pt modelId="{EA1ABEC8-3E5F-4D80-9971-9F2A57E9DE55}">
      <dgm:prSet phldrT="[Text]"/>
      <dgm:spPr/>
      <dgm:t>
        <a:bodyPr/>
        <a:lstStyle/>
        <a:p>
          <a:r>
            <a:rPr lang="en-MY" b="0" dirty="0" err="1" smtClean="0"/>
            <a:t>Langkah-langkah</a:t>
          </a:r>
          <a:r>
            <a:rPr lang="en-MY" b="0" dirty="0" smtClean="0"/>
            <a:t> yang </a:t>
          </a:r>
          <a:r>
            <a:rPr lang="en-MY" b="0" dirty="0" err="1" smtClean="0"/>
            <a:t>sesuai</a:t>
          </a:r>
          <a:endParaRPr lang="en-MY" b="0" dirty="0"/>
        </a:p>
      </dgm:t>
    </dgm:pt>
    <dgm:pt modelId="{470F0603-12E9-4E64-AF0E-60AA092F42C5}" type="parTrans" cxnId="{028A4B52-CF9D-40FE-BB44-42CA5151464C}">
      <dgm:prSet/>
      <dgm:spPr/>
      <dgm:t>
        <a:bodyPr/>
        <a:lstStyle/>
        <a:p>
          <a:endParaRPr lang="en-MY" b="0"/>
        </a:p>
      </dgm:t>
    </dgm:pt>
    <dgm:pt modelId="{221D4020-144A-433A-8BE2-5F34CCF8D288}" type="sibTrans" cxnId="{028A4B52-CF9D-40FE-BB44-42CA5151464C}">
      <dgm:prSet/>
      <dgm:spPr/>
      <dgm:t>
        <a:bodyPr/>
        <a:lstStyle/>
        <a:p>
          <a:endParaRPr lang="en-MY" b="0"/>
        </a:p>
      </dgm:t>
    </dgm:pt>
    <dgm:pt modelId="{5FBA8671-10D4-4E33-A223-D5490863EE0C}">
      <dgm:prSet phldrT="[Text]"/>
      <dgm:spPr/>
      <dgm:t>
        <a:bodyPr/>
        <a:lstStyle/>
        <a:p>
          <a:r>
            <a:rPr lang="en-MY" b="0" dirty="0" smtClean="0"/>
            <a:t>1. </a:t>
          </a:r>
          <a:r>
            <a:rPr lang="en-MY" b="0" dirty="0" err="1" smtClean="0"/>
            <a:t>Strategi</a:t>
          </a:r>
          <a:r>
            <a:rPr lang="en-MY" b="0" dirty="0" smtClean="0"/>
            <a:t> </a:t>
          </a:r>
          <a:r>
            <a:rPr lang="en-MY" b="0" dirty="0" err="1" smtClean="0"/>
            <a:t>pembelajaran</a:t>
          </a:r>
          <a:endParaRPr lang="en-MY" b="0" dirty="0"/>
        </a:p>
      </dgm:t>
    </dgm:pt>
    <dgm:pt modelId="{22BE84EF-8BD2-491B-BBF5-3C991DA1980D}" type="parTrans" cxnId="{D4FF8233-26DE-48A6-8EF7-33AF319B81DA}">
      <dgm:prSet/>
      <dgm:spPr/>
      <dgm:t>
        <a:bodyPr/>
        <a:lstStyle/>
        <a:p>
          <a:endParaRPr lang="en-MY" b="0"/>
        </a:p>
      </dgm:t>
    </dgm:pt>
    <dgm:pt modelId="{AC19DCDC-EF8D-4489-BB32-74543A9C0676}" type="sibTrans" cxnId="{D4FF8233-26DE-48A6-8EF7-33AF319B81DA}">
      <dgm:prSet/>
      <dgm:spPr/>
      <dgm:t>
        <a:bodyPr/>
        <a:lstStyle/>
        <a:p>
          <a:endParaRPr lang="en-MY" b="0"/>
        </a:p>
      </dgm:t>
    </dgm:pt>
    <dgm:pt modelId="{733E3B47-6B65-4FEB-8CA1-CF8366CDD4E0}">
      <dgm:prSet phldrT="[Text]"/>
      <dgm:spPr/>
      <dgm:t>
        <a:bodyPr/>
        <a:lstStyle/>
        <a:p>
          <a:r>
            <a:rPr lang="en-MY" b="0" dirty="0" smtClean="0"/>
            <a:t>2. Isis </a:t>
          </a:r>
          <a:r>
            <a:rPr lang="en-MY" b="0" dirty="0" err="1" smtClean="0"/>
            <a:t>kandungan</a:t>
          </a:r>
          <a:r>
            <a:rPr lang="en-MY" b="0" dirty="0" smtClean="0"/>
            <a:t> </a:t>
          </a:r>
          <a:r>
            <a:rPr lang="en-MY" b="0" dirty="0" err="1" smtClean="0"/>
            <a:t>pembelajaran</a:t>
          </a:r>
          <a:endParaRPr lang="en-MY" b="0" dirty="0"/>
        </a:p>
      </dgm:t>
    </dgm:pt>
    <dgm:pt modelId="{AA22E785-2715-48AA-B6BF-C78123624254}" type="parTrans" cxnId="{2FBA0148-E1B3-4BC4-8B57-6A391C1E7D21}">
      <dgm:prSet/>
      <dgm:spPr/>
      <dgm:t>
        <a:bodyPr/>
        <a:lstStyle/>
        <a:p>
          <a:endParaRPr lang="en-MY" b="0"/>
        </a:p>
      </dgm:t>
    </dgm:pt>
    <dgm:pt modelId="{B6EAF456-D539-402E-A64C-47D2E2B1B67E}" type="sibTrans" cxnId="{2FBA0148-E1B3-4BC4-8B57-6A391C1E7D21}">
      <dgm:prSet/>
      <dgm:spPr/>
      <dgm:t>
        <a:bodyPr/>
        <a:lstStyle/>
        <a:p>
          <a:endParaRPr lang="en-MY" b="0"/>
        </a:p>
      </dgm:t>
    </dgm:pt>
    <dgm:pt modelId="{4BE5C292-CDB2-45AF-8B76-90050312D9F3}">
      <dgm:prSet phldrT="[Text]"/>
      <dgm:spPr/>
      <dgm:t>
        <a:bodyPr/>
        <a:lstStyle/>
        <a:p>
          <a:r>
            <a:rPr lang="en-MY" b="0" dirty="0" smtClean="0"/>
            <a:t>3. </a:t>
          </a:r>
          <a:r>
            <a:rPr lang="en-MY" b="0" dirty="0" err="1" smtClean="0"/>
            <a:t>Pemeringkatan</a:t>
          </a:r>
          <a:r>
            <a:rPr lang="en-MY" b="0" dirty="0" smtClean="0"/>
            <a:t> </a:t>
          </a:r>
          <a:r>
            <a:rPr lang="en-MY" b="0" dirty="0" err="1" smtClean="0"/>
            <a:t>isi</a:t>
          </a:r>
          <a:r>
            <a:rPr lang="en-MY" b="0" dirty="0" smtClean="0"/>
            <a:t> </a:t>
          </a:r>
          <a:r>
            <a:rPr lang="en-MY" b="0" dirty="0" err="1" smtClean="0"/>
            <a:t>pelajaran</a:t>
          </a:r>
          <a:endParaRPr lang="en-MY" b="0" dirty="0"/>
        </a:p>
      </dgm:t>
    </dgm:pt>
    <dgm:pt modelId="{3B9E3193-6D9E-4BBB-9C27-721D328AB678}" type="parTrans" cxnId="{EDC658DC-52B2-4395-93FB-1201AA2B6E7B}">
      <dgm:prSet/>
      <dgm:spPr/>
      <dgm:t>
        <a:bodyPr/>
        <a:lstStyle/>
        <a:p>
          <a:endParaRPr lang="en-MY" b="0"/>
        </a:p>
      </dgm:t>
    </dgm:pt>
    <dgm:pt modelId="{B46197FA-47FE-4DD8-9780-D086D296097E}" type="sibTrans" cxnId="{EDC658DC-52B2-4395-93FB-1201AA2B6E7B}">
      <dgm:prSet/>
      <dgm:spPr/>
      <dgm:t>
        <a:bodyPr/>
        <a:lstStyle/>
        <a:p>
          <a:endParaRPr lang="en-MY" b="0"/>
        </a:p>
      </dgm:t>
    </dgm:pt>
    <dgm:pt modelId="{7BCEB367-8C44-4383-8443-4A58D090C6E0}">
      <dgm:prSet phldrT="[Text]"/>
      <dgm:spPr/>
      <dgm:t>
        <a:bodyPr/>
        <a:lstStyle/>
        <a:p>
          <a:r>
            <a:rPr lang="en-MY" b="0" dirty="0" smtClean="0"/>
            <a:t>4, </a:t>
          </a:r>
          <a:r>
            <a:rPr lang="en-MY" b="0" dirty="0" err="1" smtClean="0"/>
            <a:t>pelbagai</a:t>
          </a:r>
          <a:r>
            <a:rPr lang="en-MY" b="0" dirty="0" smtClean="0"/>
            <a:t> </a:t>
          </a:r>
          <a:r>
            <a:rPr lang="en-MY" b="0" dirty="0" err="1" smtClean="0"/>
            <a:t>alat</a:t>
          </a:r>
          <a:r>
            <a:rPr lang="en-MY" b="0" dirty="0" smtClean="0"/>
            <a:t> </a:t>
          </a:r>
          <a:r>
            <a:rPr lang="en-MY" b="0" dirty="0" err="1" smtClean="0"/>
            <a:t>bantuan</a:t>
          </a:r>
          <a:r>
            <a:rPr lang="en-MY" b="0" dirty="0" smtClean="0"/>
            <a:t> </a:t>
          </a:r>
          <a:r>
            <a:rPr lang="en-MY" b="0" dirty="0" err="1" smtClean="0"/>
            <a:t>mengajar</a:t>
          </a:r>
          <a:endParaRPr lang="en-MY" b="0" dirty="0"/>
        </a:p>
      </dgm:t>
    </dgm:pt>
    <dgm:pt modelId="{B5374057-62E2-4871-A280-B1978C39E4A0}" type="parTrans" cxnId="{E66E858C-7E47-44A9-AC97-BA383258AD76}">
      <dgm:prSet/>
      <dgm:spPr/>
      <dgm:t>
        <a:bodyPr/>
        <a:lstStyle/>
        <a:p>
          <a:endParaRPr lang="en-MY" b="0"/>
        </a:p>
      </dgm:t>
    </dgm:pt>
    <dgm:pt modelId="{000E02E6-3AE7-4E6F-BCE1-9F5AEFE7D577}" type="sibTrans" cxnId="{E66E858C-7E47-44A9-AC97-BA383258AD76}">
      <dgm:prSet/>
      <dgm:spPr/>
      <dgm:t>
        <a:bodyPr/>
        <a:lstStyle/>
        <a:p>
          <a:endParaRPr lang="en-MY" b="0"/>
        </a:p>
      </dgm:t>
    </dgm:pt>
    <dgm:pt modelId="{84E90C29-10C1-4B24-BF0B-58359DF5BA6C}" type="pres">
      <dgm:prSet presAssocID="{356A2C69-E37E-400B-805F-064CCDCCC3D0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9BD3CA4-BF01-44CD-9486-8F4D7FD413FB}" type="pres">
      <dgm:prSet presAssocID="{EA1ABEC8-3E5F-4D80-9971-9F2A57E9DE55}" presName="centerShape" presStyleLbl="node0" presStyleIdx="0" presStyleCnt="1"/>
      <dgm:spPr/>
      <dgm:t>
        <a:bodyPr/>
        <a:lstStyle/>
        <a:p>
          <a:endParaRPr lang="en-MY"/>
        </a:p>
      </dgm:t>
    </dgm:pt>
    <dgm:pt modelId="{D6FC951B-F27D-4D72-9855-706917AA5FED}" type="pres">
      <dgm:prSet presAssocID="{22BE84EF-8BD2-491B-BBF5-3C991DA1980D}" presName="parTrans" presStyleLbl="sibTrans2D1" presStyleIdx="0" presStyleCnt="4"/>
      <dgm:spPr/>
    </dgm:pt>
    <dgm:pt modelId="{DD4F78A3-BE9A-453C-867F-E4355BFCA8FF}" type="pres">
      <dgm:prSet presAssocID="{22BE84EF-8BD2-491B-BBF5-3C991DA1980D}" presName="connectorText" presStyleLbl="sibTrans2D1" presStyleIdx="0" presStyleCnt="4"/>
      <dgm:spPr/>
    </dgm:pt>
    <dgm:pt modelId="{0A03A979-0D08-41DB-A7E8-1542D5D843C2}" type="pres">
      <dgm:prSet presAssocID="{5FBA8671-10D4-4E33-A223-D5490863EE0C}" presName="node" presStyleLbl="node1" presStyleIdx="0" presStyleCnt="4" custScaleX="134234" custScaleY="131215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2AF2D95F-0B47-4507-BE6D-324BA3817E3F}" type="pres">
      <dgm:prSet presAssocID="{AA22E785-2715-48AA-B6BF-C78123624254}" presName="parTrans" presStyleLbl="sibTrans2D1" presStyleIdx="1" presStyleCnt="4"/>
      <dgm:spPr/>
    </dgm:pt>
    <dgm:pt modelId="{CBC06E58-2491-4FC0-B04E-73496F75DF32}" type="pres">
      <dgm:prSet presAssocID="{AA22E785-2715-48AA-B6BF-C78123624254}" presName="connectorText" presStyleLbl="sibTrans2D1" presStyleIdx="1" presStyleCnt="4"/>
      <dgm:spPr/>
    </dgm:pt>
    <dgm:pt modelId="{B0310F3B-DE54-470F-B6B1-878CCC3374B2}" type="pres">
      <dgm:prSet presAssocID="{733E3B47-6B65-4FEB-8CA1-CF8366CDD4E0}" presName="node" presStyleLbl="node1" presStyleIdx="1" presStyleCnt="4" custScaleX="131249" custScaleY="124283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3A4ABFD0-D30A-4C24-9BF1-FAD643F083DD}" type="pres">
      <dgm:prSet presAssocID="{3B9E3193-6D9E-4BBB-9C27-721D328AB678}" presName="parTrans" presStyleLbl="sibTrans2D1" presStyleIdx="2" presStyleCnt="4"/>
      <dgm:spPr/>
    </dgm:pt>
    <dgm:pt modelId="{D5B36CCE-A688-46E2-B99F-F8F1074004AB}" type="pres">
      <dgm:prSet presAssocID="{3B9E3193-6D9E-4BBB-9C27-721D328AB678}" presName="connectorText" presStyleLbl="sibTrans2D1" presStyleIdx="2" presStyleCnt="4"/>
      <dgm:spPr/>
    </dgm:pt>
    <dgm:pt modelId="{C910227A-8B38-41C2-BE01-30C90A463E79}" type="pres">
      <dgm:prSet presAssocID="{4BE5C292-CDB2-45AF-8B76-90050312D9F3}" presName="node" presStyleLbl="node1" presStyleIdx="2" presStyleCnt="4" custScaleX="135094" custScaleY="123387">
        <dgm:presLayoutVars>
          <dgm:bulletEnabled val="1"/>
        </dgm:presLayoutVars>
      </dgm:prSet>
      <dgm:spPr/>
    </dgm:pt>
    <dgm:pt modelId="{B1F0AEE6-43A8-4DBF-B6F3-325514F849D8}" type="pres">
      <dgm:prSet presAssocID="{B5374057-62E2-4871-A280-B1978C39E4A0}" presName="parTrans" presStyleLbl="sibTrans2D1" presStyleIdx="3" presStyleCnt="4"/>
      <dgm:spPr/>
    </dgm:pt>
    <dgm:pt modelId="{928201C1-06F6-4C45-96E9-5417ED3233E8}" type="pres">
      <dgm:prSet presAssocID="{B5374057-62E2-4871-A280-B1978C39E4A0}" presName="connectorText" presStyleLbl="sibTrans2D1" presStyleIdx="3" presStyleCnt="4"/>
      <dgm:spPr/>
    </dgm:pt>
    <dgm:pt modelId="{3806C97E-74A8-48CF-AA0B-B855BAC7D030}" type="pres">
      <dgm:prSet presAssocID="{7BCEB367-8C44-4383-8443-4A58D090C6E0}" presName="node" presStyleLbl="node1" presStyleIdx="3" presStyleCnt="4" custScaleX="129283" custScaleY="124283">
        <dgm:presLayoutVars>
          <dgm:bulletEnabled val="1"/>
        </dgm:presLayoutVars>
      </dgm:prSet>
      <dgm:spPr/>
    </dgm:pt>
  </dgm:ptLst>
  <dgm:cxnLst>
    <dgm:cxn modelId="{6724A519-0D87-426B-841A-D6B26490099A}" type="presOf" srcId="{B5374057-62E2-4871-A280-B1978C39E4A0}" destId="{928201C1-06F6-4C45-96E9-5417ED3233E8}" srcOrd="1" destOrd="0" presId="urn:microsoft.com/office/officeart/2005/8/layout/radial5"/>
    <dgm:cxn modelId="{8C1983D4-DBA0-4CCA-B6A5-5399FFBE92AB}" type="presOf" srcId="{4BE5C292-CDB2-45AF-8B76-90050312D9F3}" destId="{C910227A-8B38-41C2-BE01-30C90A463E79}" srcOrd="0" destOrd="0" presId="urn:microsoft.com/office/officeart/2005/8/layout/radial5"/>
    <dgm:cxn modelId="{0572836E-1E23-41A1-AB18-04682BB7F333}" type="presOf" srcId="{22BE84EF-8BD2-491B-BBF5-3C991DA1980D}" destId="{DD4F78A3-BE9A-453C-867F-E4355BFCA8FF}" srcOrd="1" destOrd="0" presId="urn:microsoft.com/office/officeart/2005/8/layout/radial5"/>
    <dgm:cxn modelId="{2FBA0148-E1B3-4BC4-8B57-6A391C1E7D21}" srcId="{EA1ABEC8-3E5F-4D80-9971-9F2A57E9DE55}" destId="{733E3B47-6B65-4FEB-8CA1-CF8366CDD4E0}" srcOrd="1" destOrd="0" parTransId="{AA22E785-2715-48AA-B6BF-C78123624254}" sibTransId="{B6EAF456-D539-402E-A64C-47D2E2B1B67E}"/>
    <dgm:cxn modelId="{C96FD810-B731-4049-BAF9-7B609E43DE1B}" type="presOf" srcId="{356A2C69-E37E-400B-805F-064CCDCCC3D0}" destId="{84E90C29-10C1-4B24-BF0B-58359DF5BA6C}" srcOrd="0" destOrd="0" presId="urn:microsoft.com/office/officeart/2005/8/layout/radial5"/>
    <dgm:cxn modelId="{6B0A74C8-D266-4CE7-B370-FEE702B927CB}" type="presOf" srcId="{733E3B47-6B65-4FEB-8CA1-CF8366CDD4E0}" destId="{B0310F3B-DE54-470F-B6B1-878CCC3374B2}" srcOrd="0" destOrd="0" presId="urn:microsoft.com/office/officeart/2005/8/layout/radial5"/>
    <dgm:cxn modelId="{EDC658DC-52B2-4395-93FB-1201AA2B6E7B}" srcId="{EA1ABEC8-3E5F-4D80-9971-9F2A57E9DE55}" destId="{4BE5C292-CDB2-45AF-8B76-90050312D9F3}" srcOrd="2" destOrd="0" parTransId="{3B9E3193-6D9E-4BBB-9C27-721D328AB678}" sibTransId="{B46197FA-47FE-4DD8-9780-D086D296097E}"/>
    <dgm:cxn modelId="{09840BE4-1C23-4261-9315-D53069FF59E0}" type="presOf" srcId="{B5374057-62E2-4871-A280-B1978C39E4A0}" destId="{B1F0AEE6-43A8-4DBF-B6F3-325514F849D8}" srcOrd="0" destOrd="0" presId="urn:microsoft.com/office/officeart/2005/8/layout/radial5"/>
    <dgm:cxn modelId="{D4FF8233-26DE-48A6-8EF7-33AF319B81DA}" srcId="{EA1ABEC8-3E5F-4D80-9971-9F2A57E9DE55}" destId="{5FBA8671-10D4-4E33-A223-D5490863EE0C}" srcOrd="0" destOrd="0" parTransId="{22BE84EF-8BD2-491B-BBF5-3C991DA1980D}" sibTransId="{AC19DCDC-EF8D-4489-BB32-74543A9C0676}"/>
    <dgm:cxn modelId="{218B33AF-99C9-4B2E-B971-394AFD280FDE}" type="presOf" srcId="{22BE84EF-8BD2-491B-BBF5-3C991DA1980D}" destId="{D6FC951B-F27D-4D72-9855-706917AA5FED}" srcOrd="0" destOrd="0" presId="urn:microsoft.com/office/officeart/2005/8/layout/radial5"/>
    <dgm:cxn modelId="{E66E858C-7E47-44A9-AC97-BA383258AD76}" srcId="{EA1ABEC8-3E5F-4D80-9971-9F2A57E9DE55}" destId="{7BCEB367-8C44-4383-8443-4A58D090C6E0}" srcOrd="3" destOrd="0" parTransId="{B5374057-62E2-4871-A280-B1978C39E4A0}" sibTransId="{000E02E6-3AE7-4E6F-BCE1-9F5AEFE7D577}"/>
    <dgm:cxn modelId="{CCA57D81-B3CE-4691-947F-6BCCA727D864}" type="presOf" srcId="{3B9E3193-6D9E-4BBB-9C27-721D328AB678}" destId="{3A4ABFD0-D30A-4C24-9BF1-FAD643F083DD}" srcOrd="0" destOrd="0" presId="urn:microsoft.com/office/officeart/2005/8/layout/radial5"/>
    <dgm:cxn modelId="{E73EF7E7-D930-4551-99A1-0AFC591DD4A0}" type="presOf" srcId="{AA22E785-2715-48AA-B6BF-C78123624254}" destId="{CBC06E58-2491-4FC0-B04E-73496F75DF32}" srcOrd="1" destOrd="0" presId="urn:microsoft.com/office/officeart/2005/8/layout/radial5"/>
    <dgm:cxn modelId="{D249911E-7BD1-4F9A-9BA1-B2150EFA33B8}" type="presOf" srcId="{AA22E785-2715-48AA-B6BF-C78123624254}" destId="{2AF2D95F-0B47-4507-BE6D-324BA3817E3F}" srcOrd="0" destOrd="0" presId="urn:microsoft.com/office/officeart/2005/8/layout/radial5"/>
    <dgm:cxn modelId="{BBF0E476-B1E7-4AEF-BEFC-7822DB35802F}" type="presOf" srcId="{EA1ABEC8-3E5F-4D80-9971-9F2A57E9DE55}" destId="{F9BD3CA4-BF01-44CD-9486-8F4D7FD413FB}" srcOrd="0" destOrd="0" presId="urn:microsoft.com/office/officeart/2005/8/layout/radial5"/>
    <dgm:cxn modelId="{B689B082-ACD3-454F-A39C-1A7097F8B8F8}" type="presOf" srcId="{7BCEB367-8C44-4383-8443-4A58D090C6E0}" destId="{3806C97E-74A8-48CF-AA0B-B855BAC7D030}" srcOrd="0" destOrd="0" presId="urn:microsoft.com/office/officeart/2005/8/layout/radial5"/>
    <dgm:cxn modelId="{5C8A5224-7347-4086-BD93-74FF5E3F1836}" type="presOf" srcId="{3B9E3193-6D9E-4BBB-9C27-721D328AB678}" destId="{D5B36CCE-A688-46E2-B99F-F8F1074004AB}" srcOrd="1" destOrd="0" presId="urn:microsoft.com/office/officeart/2005/8/layout/radial5"/>
    <dgm:cxn modelId="{8936B7A2-5629-455F-94B2-825CF12216F2}" type="presOf" srcId="{5FBA8671-10D4-4E33-A223-D5490863EE0C}" destId="{0A03A979-0D08-41DB-A7E8-1542D5D843C2}" srcOrd="0" destOrd="0" presId="urn:microsoft.com/office/officeart/2005/8/layout/radial5"/>
    <dgm:cxn modelId="{028A4B52-CF9D-40FE-BB44-42CA5151464C}" srcId="{356A2C69-E37E-400B-805F-064CCDCCC3D0}" destId="{EA1ABEC8-3E5F-4D80-9971-9F2A57E9DE55}" srcOrd="0" destOrd="0" parTransId="{470F0603-12E9-4E64-AF0E-60AA092F42C5}" sibTransId="{221D4020-144A-433A-8BE2-5F34CCF8D288}"/>
    <dgm:cxn modelId="{EE4879F7-10F9-4C73-B541-BE5172FA0FE3}" type="presParOf" srcId="{84E90C29-10C1-4B24-BF0B-58359DF5BA6C}" destId="{F9BD3CA4-BF01-44CD-9486-8F4D7FD413FB}" srcOrd="0" destOrd="0" presId="urn:microsoft.com/office/officeart/2005/8/layout/radial5"/>
    <dgm:cxn modelId="{5DBFAE18-4F8A-429B-BA28-453F692FAF66}" type="presParOf" srcId="{84E90C29-10C1-4B24-BF0B-58359DF5BA6C}" destId="{D6FC951B-F27D-4D72-9855-706917AA5FED}" srcOrd="1" destOrd="0" presId="urn:microsoft.com/office/officeart/2005/8/layout/radial5"/>
    <dgm:cxn modelId="{0102A60C-1057-42A7-AF9B-F4A0150554A9}" type="presParOf" srcId="{D6FC951B-F27D-4D72-9855-706917AA5FED}" destId="{DD4F78A3-BE9A-453C-867F-E4355BFCA8FF}" srcOrd="0" destOrd="0" presId="urn:microsoft.com/office/officeart/2005/8/layout/radial5"/>
    <dgm:cxn modelId="{EA886434-46B5-4B70-866C-A7E5D9EC34B8}" type="presParOf" srcId="{84E90C29-10C1-4B24-BF0B-58359DF5BA6C}" destId="{0A03A979-0D08-41DB-A7E8-1542D5D843C2}" srcOrd="2" destOrd="0" presId="urn:microsoft.com/office/officeart/2005/8/layout/radial5"/>
    <dgm:cxn modelId="{CE53A03D-5583-4075-BE82-02229B904F86}" type="presParOf" srcId="{84E90C29-10C1-4B24-BF0B-58359DF5BA6C}" destId="{2AF2D95F-0B47-4507-BE6D-324BA3817E3F}" srcOrd="3" destOrd="0" presId="urn:microsoft.com/office/officeart/2005/8/layout/radial5"/>
    <dgm:cxn modelId="{9E50132F-510B-4BEB-A413-FC70552E6CCC}" type="presParOf" srcId="{2AF2D95F-0B47-4507-BE6D-324BA3817E3F}" destId="{CBC06E58-2491-4FC0-B04E-73496F75DF32}" srcOrd="0" destOrd="0" presId="urn:microsoft.com/office/officeart/2005/8/layout/radial5"/>
    <dgm:cxn modelId="{2746750E-3116-46E6-A75E-FD0D1485E240}" type="presParOf" srcId="{84E90C29-10C1-4B24-BF0B-58359DF5BA6C}" destId="{B0310F3B-DE54-470F-B6B1-878CCC3374B2}" srcOrd="4" destOrd="0" presId="urn:microsoft.com/office/officeart/2005/8/layout/radial5"/>
    <dgm:cxn modelId="{4186E091-AB1C-45A3-A188-CEFE0C7E150E}" type="presParOf" srcId="{84E90C29-10C1-4B24-BF0B-58359DF5BA6C}" destId="{3A4ABFD0-D30A-4C24-9BF1-FAD643F083DD}" srcOrd="5" destOrd="0" presId="urn:microsoft.com/office/officeart/2005/8/layout/radial5"/>
    <dgm:cxn modelId="{A7F3EADE-D787-4F9E-8E88-ED43D53A7C7D}" type="presParOf" srcId="{3A4ABFD0-D30A-4C24-9BF1-FAD643F083DD}" destId="{D5B36CCE-A688-46E2-B99F-F8F1074004AB}" srcOrd="0" destOrd="0" presId="urn:microsoft.com/office/officeart/2005/8/layout/radial5"/>
    <dgm:cxn modelId="{F9844119-3885-4A57-825F-10976BCFB587}" type="presParOf" srcId="{84E90C29-10C1-4B24-BF0B-58359DF5BA6C}" destId="{C910227A-8B38-41C2-BE01-30C90A463E79}" srcOrd="6" destOrd="0" presId="urn:microsoft.com/office/officeart/2005/8/layout/radial5"/>
    <dgm:cxn modelId="{C0A56B85-2A13-45C0-A65A-9E789C502ADD}" type="presParOf" srcId="{84E90C29-10C1-4B24-BF0B-58359DF5BA6C}" destId="{B1F0AEE6-43A8-4DBF-B6F3-325514F849D8}" srcOrd="7" destOrd="0" presId="urn:microsoft.com/office/officeart/2005/8/layout/radial5"/>
    <dgm:cxn modelId="{9F0E2AE4-EE9E-42D8-BE03-FA3745FF3895}" type="presParOf" srcId="{B1F0AEE6-43A8-4DBF-B6F3-325514F849D8}" destId="{928201C1-06F6-4C45-96E9-5417ED3233E8}" srcOrd="0" destOrd="0" presId="urn:microsoft.com/office/officeart/2005/8/layout/radial5"/>
    <dgm:cxn modelId="{5B5AA019-8773-4805-B0E5-56151341C18B}" type="presParOf" srcId="{84E90C29-10C1-4B24-BF0B-58359DF5BA6C}" destId="{3806C97E-74A8-48CF-AA0B-B855BAC7D030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CD41C9-F804-4873-B37D-BE94DCA87D0C}">
      <dsp:nvSpPr>
        <dsp:cNvPr id="0" name=""/>
        <dsp:cNvSpPr/>
      </dsp:nvSpPr>
      <dsp:spPr>
        <a:xfrm>
          <a:off x="2777432" y="2721389"/>
          <a:ext cx="1645934" cy="16459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1600" kern="1200" dirty="0" smtClean="0"/>
            <a:t>KESEDIAAN BELAJAR</a:t>
          </a:r>
          <a:endParaRPr lang="en-MY" sz="1600" kern="1200" dirty="0"/>
        </a:p>
      </dsp:txBody>
      <dsp:txXfrm>
        <a:off x="3018473" y="2962430"/>
        <a:ext cx="1163852" cy="1163852"/>
      </dsp:txXfrm>
    </dsp:sp>
    <dsp:sp modelId="{0006F57B-8E7E-4521-AEDE-5C57D26C58ED}">
      <dsp:nvSpPr>
        <dsp:cNvPr id="0" name=""/>
        <dsp:cNvSpPr/>
      </dsp:nvSpPr>
      <dsp:spPr>
        <a:xfrm rot="16200000">
          <a:off x="3425379" y="2121260"/>
          <a:ext cx="350040" cy="5596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1300" kern="1200"/>
        </a:p>
      </dsp:txBody>
      <dsp:txXfrm>
        <a:off x="3477885" y="2285689"/>
        <a:ext cx="245028" cy="335771"/>
      </dsp:txXfrm>
    </dsp:sp>
    <dsp:sp modelId="{CCE30627-3971-4A90-A1F9-0ED0D48A9E36}">
      <dsp:nvSpPr>
        <dsp:cNvPr id="0" name=""/>
        <dsp:cNvSpPr/>
      </dsp:nvSpPr>
      <dsp:spPr>
        <a:xfrm>
          <a:off x="2571690" y="3516"/>
          <a:ext cx="2057418" cy="205741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1600" kern="1200" dirty="0" smtClean="0"/>
            <a:t>KESEDIAAN AFEKTIF</a:t>
          </a:r>
          <a:endParaRPr lang="en-MY" sz="1600" kern="1200" dirty="0"/>
        </a:p>
      </dsp:txBody>
      <dsp:txXfrm>
        <a:off x="2872992" y="304818"/>
        <a:ext cx="1454814" cy="1454814"/>
      </dsp:txXfrm>
    </dsp:sp>
    <dsp:sp modelId="{5B887C9E-E4E8-4A2B-B701-EF5F6B2B2412}">
      <dsp:nvSpPr>
        <dsp:cNvPr id="0" name=""/>
        <dsp:cNvSpPr/>
      </dsp:nvSpPr>
      <dsp:spPr>
        <a:xfrm rot="1800000">
          <a:off x="4415495" y="3836191"/>
          <a:ext cx="350040" cy="5596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368613"/>
            <a:satOff val="44335"/>
            <a:lumOff val="509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1300" kern="1200"/>
        </a:p>
      </dsp:txBody>
      <dsp:txXfrm>
        <a:off x="4422529" y="3921861"/>
        <a:ext cx="245028" cy="335771"/>
      </dsp:txXfrm>
    </dsp:sp>
    <dsp:sp modelId="{8B2EE233-83DA-4A70-8755-0C35CEFDD70A}">
      <dsp:nvSpPr>
        <dsp:cNvPr id="0" name=""/>
        <dsp:cNvSpPr/>
      </dsp:nvSpPr>
      <dsp:spPr>
        <a:xfrm>
          <a:off x="4747259" y="3771712"/>
          <a:ext cx="2057418" cy="2057418"/>
        </a:xfrm>
        <a:prstGeom prst="ellipse">
          <a:avLst/>
        </a:prstGeom>
        <a:solidFill>
          <a:schemeClr val="accent2">
            <a:hueOff val="-368613"/>
            <a:satOff val="44335"/>
            <a:lumOff val="509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1600" kern="1200" dirty="0" smtClean="0"/>
            <a:t>KESEDIAAN PSIKOMOTOR</a:t>
          </a:r>
          <a:endParaRPr lang="en-MY" sz="1600" kern="1200" dirty="0"/>
        </a:p>
      </dsp:txBody>
      <dsp:txXfrm>
        <a:off x="5048561" y="4073014"/>
        <a:ext cx="1454814" cy="1454814"/>
      </dsp:txXfrm>
    </dsp:sp>
    <dsp:sp modelId="{40085BFB-3CBA-4D45-BEB2-B778B3ACFDCA}">
      <dsp:nvSpPr>
        <dsp:cNvPr id="0" name=""/>
        <dsp:cNvSpPr/>
      </dsp:nvSpPr>
      <dsp:spPr>
        <a:xfrm rot="9000000">
          <a:off x="2435263" y="3836191"/>
          <a:ext cx="350040" cy="5596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737226"/>
            <a:satOff val="88670"/>
            <a:lumOff val="1019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1300" kern="1200"/>
        </a:p>
      </dsp:txBody>
      <dsp:txXfrm rot="10800000">
        <a:off x="2533241" y="3921861"/>
        <a:ext cx="245028" cy="335771"/>
      </dsp:txXfrm>
    </dsp:sp>
    <dsp:sp modelId="{657A8AAB-F513-4EF5-B176-A003F0139371}">
      <dsp:nvSpPr>
        <dsp:cNvPr id="0" name=""/>
        <dsp:cNvSpPr/>
      </dsp:nvSpPr>
      <dsp:spPr>
        <a:xfrm>
          <a:off x="396122" y="3771712"/>
          <a:ext cx="2057418" cy="2057418"/>
        </a:xfrm>
        <a:prstGeom prst="ellipse">
          <a:avLst/>
        </a:prstGeom>
        <a:solidFill>
          <a:schemeClr val="accent2">
            <a:hueOff val="-737226"/>
            <a:satOff val="88670"/>
            <a:lumOff val="1019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1600" kern="1200" dirty="0" smtClean="0"/>
            <a:t>KESEDIAAN KOGNITIF</a:t>
          </a:r>
          <a:endParaRPr lang="en-MY" sz="1600" kern="1200" dirty="0"/>
        </a:p>
      </dsp:txBody>
      <dsp:txXfrm>
        <a:off x="697424" y="4073014"/>
        <a:ext cx="1454814" cy="14548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D3CA4-BF01-44CD-9486-8F4D7FD413FB}">
      <dsp:nvSpPr>
        <dsp:cNvPr id="0" name=""/>
        <dsp:cNvSpPr/>
      </dsp:nvSpPr>
      <dsp:spPr>
        <a:xfrm>
          <a:off x="3348592" y="1686579"/>
          <a:ext cx="996052" cy="9960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1100" b="0" kern="1200" dirty="0" err="1" smtClean="0"/>
            <a:t>Langkah-langkah</a:t>
          </a:r>
          <a:r>
            <a:rPr lang="en-MY" sz="1100" b="0" kern="1200" dirty="0" smtClean="0"/>
            <a:t> yang </a:t>
          </a:r>
          <a:r>
            <a:rPr lang="en-MY" sz="1100" b="0" kern="1200" dirty="0" err="1" smtClean="0"/>
            <a:t>sesuai</a:t>
          </a:r>
          <a:endParaRPr lang="en-MY" sz="1100" b="0" kern="1200" dirty="0"/>
        </a:p>
      </dsp:txBody>
      <dsp:txXfrm>
        <a:off x="3494460" y="1832447"/>
        <a:ext cx="704316" cy="704316"/>
      </dsp:txXfrm>
    </dsp:sp>
    <dsp:sp modelId="{D6FC951B-F27D-4D72-9855-706917AA5FED}">
      <dsp:nvSpPr>
        <dsp:cNvPr id="0" name=""/>
        <dsp:cNvSpPr/>
      </dsp:nvSpPr>
      <dsp:spPr>
        <a:xfrm rot="16200000">
          <a:off x="3792021" y="1417328"/>
          <a:ext cx="109193" cy="3386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900" b="0" kern="1200"/>
        </a:p>
      </dsp:txBody>
      <dsp:txXfrm>
        <a:off x="3808400" y="1501438"/>
        <a:ext cx="76435" cy="203195"/>
      </dsp:txXfrm>
    </dsp:sp>
    <dsp:sp modelId="{0A03A979-0D08-41DB-A7E8-1542D5D843C2}">
      <dsp:nvSpPr>
        <dsp:cNvPr id="0" name=""/>
        <dsp:cNvSpPr/>
      </dsp:nvSpPr>
      <dsp:spPr>
        <a:xfrm>
          <a:off x="3010967" y="-153157"/>
          <a:ext cx="1671301" cy="16337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1100" b="0" kern="1200" dirty="0" smtClean="0"/>
            <a:t>1. </a:t>
          </a:r>
          <a:r>
            <a:rPr lang="en-MY" sz="1100" b="0" kern="1200" dirty="0" err="1" smtClean="0"/>
            <a:t>Strategi</a:t>
          </a:r>
          <a:r>
            <a:rPr lang="en-MY" sz="1100" b="0" kern="1200" dirty="0" smtClean="0"/>
            <a:t> </a:t>
          </a:r>
          <a:r>
            <a:rPr lang="en-MY" sz="1100" b="0" kern="1200" dirty="0" err="1" smtClean="0"/>
            <a:t>pembelajaran</a:t>
          </a:r>
          <a:endParaRPr lang="en-MY" sz="1100" b="0" kern="1200" dirty="0"/>
        </a:p>
      </dsp:txBody>
      <dsp:txXfrm>
        <a:off x="3255723" y="86095"/>
        <a:ext cx="1181789" cy="1155208"/>
      </dsp:txXfrm>
    </dsp:sp>
    <dsp:sp modelId="{2AF2D95F-0B47-4507-BE6D-324BA3817E3F}">
      <dsp:nvSpPr>
        <dsp:cNvPr id="0" name=""/>
        <dsp:cNvSpPr/>
      </dsp:nvSpPr>
      <dsp:spPr>
        <a:xfrm>
          <a:off x="4389923" y="2015277"/>
          <a:ext cx="109081" cy="3386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900" b="0" kern="1200"/>
        </a:p>
      </dsp:txBody>
      <dsp:txXfrm>
        <a:off x="4389923" y="2083008"/>
        <a:ext cx="76357" cy="203195"/>
      </dsp:txXfrm>
    </dsp:sp>
    <dsp:sp modelId="{B0310F3B-DE54-470F-B6B1-878CCC3374B2}">
      <dsp:nvSpPr>
        <dsp:cNvPr id="0" name=""/>
        <dsp:cNvSpPr/>
      </dsp:nvSpPr>
      <dsp:spPr>
        <a:xfrm>
          <a:off x="4550458" y="1410903"/>
          <a:ext cx="1634135" cy="15474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1100" b="0" kern="1200" dirty="0" smtClean="0"/>
            <a:t>2. Isis </a:t>
          </a:r>
          <a:r>
            <a:rPr lang="en-MY" sz="1100" b="0" kern="1200" dirty="0" err="1" smtClean="0"/>
            <a:t>kandungan</a:t>
          </a:r>
          <a:r>
            <a:rPr lang="en-MY" sz="1100" b="0" kern="1200" dirty="0" smtClean="0"/>
            <a:t> </a:t>
          </a:r>
          <a:r>
            <a:rPr lang="en-MY" sz="1100" b="0" kern="1200" dirty="0" err="1" smtClean="0"/>
            <a:t>pembelajaran</a:t>
          </a:r>
          <a:endParaRPr lang="en-MY" sz="1100" b="0" kern="1200" dirty="0"/>
        </a:p>
      </dsp:txBody>
      <dsp:txXfrm>
        <a:off x="4789772" y="1637515"/>
        <a:ext cx="1155507" cy="1094180"/>
      </dsp:txXfrm>
    </dsp:sp>
    <dsp:sp modelId="{3A4ABFD0-D30A-4C24-9BF1-FAD643F083DD}">
      <dsp:nvSpPr>
        <dsp:cNvPr id="0" name=""/>
        <dsp:cNvSpPr/>
      </dsp:nvSpPr>
      <dsp:spPr>
        <a:xfrm rot="5400000">
          <a:off x="3779107" y="2636860"/>
          <a:ext cx="135021" cy="3386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900" b="0" kern="1200"/>
        </a:p>
      </dsp:txBody>
      <dsp:txXfrm>
        <a:off x="3799360" y="2684338"/>
        <a:ext cx="94515" cy="203195"/>
      </dsp:txXfrm>
    </dsp:sp>
    <dsp:sp modelId="{C910227A-8B38-41C2-BE01-30C90A463E79}">
      <dsp:nvSpPr>
        <dsp:cNvPr id="0" name=""/>
        <dsp:cNvSpPr/>
      </dsp:nvSpPr>
      <dsp:spPr>
        <a:xfrm>
          <a:off x="3005614" y="2937388"/>
          <a:ext cx="1682008" cy="15362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1100" b="0" kern="1200" dirty="0" smtClean="0"/>
            <a:t>3. </a:t>
          </a:r>
          <a:r>
            <a:rPr lang="en-MY" sz="1100" b="0" kern="1200" dirty="0" err="1" smtClean="0"/>
            <a:t>Pemeringkatan</a:t>
          </a:r>
          <a:r>
            <a:rPr lang="en-MY" sz="1100" b="0" kern="1200" dirty="0" smtClean="0"/>
            <a:t> </a:t>
          </a:r>
          <a:r>
            <a:rPr lang="en-MY" sz="1100" b="0" kern="1200" dirty="0" err="1" smtClean="0"/>
            <a:t>isi</a:t>
          </a:r>
          <a:r>
            <a:rPr lang="en-MY" sz="1100" b="0" kern="1200" dirty="0" smtClean="0"/>
            <a:t> </a:t>
          </a:r>
          <a:r>
            <a:rPr lang="en-MY" sz="1100" b="0" kern="1200" dirty="0" err="1" smtClean="0"/>
            <a:t>pelajaran</a:t>
          </a:r>
          <a:endParaRPr lang="en-MY" sz="1100" b="0" kern="1200" dirty="0"/>
        </a:p>
      </dsp:txBody>
      <dsp:txXfrm>
        <a:off x="3251938" y="3162366"/>
        <a:ext cx="1189360" cy="1086292"/>
      </dsp:txXfrm>
    </dsp:sp>
    <dsp:sp modelId="{B1F0AEE6-43A8-4DBF-B6F3-325514F849D8}">
      <dsp:nvSpPr>
        <dsp:cNvPr id="0" name=""/>
        <dsp:cNvSpPr/>
      </dsp:nvSpPr>
      <dsp:spPr>
        <a:xfrm rot="10800000">
          <a:off x="3185053" y="2015277"/>
          <a:ext cx="115567" cy="3386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900" b="0" kern="1200"/>
        </a:p>
      </dsp:txBody>
      <dsp:txXfrm rot="10800000">
        <a:off x="3219723" y="2083008"/>
        <a:ext cx="80897" cy="203195"/>
      </dsp:txXfrm>
    </dsp:sp>
    <dsp:sp modelId="{3806C97E-74A8-48CF-AA0B-B855BAC7D030}">
      <dsp:nvSpPr>
        <dsp:cNvPr id="0" name=""/>
        <dsp:cNvSpPr/>
      </dsp:nvSpPr>
      <dsp:spPr>
        <a:xfrm>
          <a:off x="1520882" y="1410903"/>
          <a:ext cx="1609657" cy="15474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1100" b="0" kern="1200" dirty="0" smtClean="0"/>
            <a:t>4, </a:t>
          </a:r>
          <a:r>
            <a:rPr lang="en-MY" sz="1100" b="0" kern="1200" dirty="0" err="1" smtClean="0"/>
            <a:t>pelbagai</a:t>
          </a:r>
          <a:r>
            <a:rPr lang="en-MY" sz="1100" b="0" kern="1200" dirty="0" smtClean="0"/>
            <a:t> </a:t>
          </a:r>
          <a:r>
            <a:rPr lang="en-MY" sz="1100" b="0" kern="1200" dirty="0" err="1" smtClean="0"/>
            <a:t>alat</a:t>
          </a:r>
          <a:r>
            <a:rPr lang="en-MY" sz="1100" b="0" kern="1200" dirty="0" smtClean="0"/>
            <a:t> </a:t>
          </a:r>
          <a:r>
            <a:rPr lang="en-MY" sz="1100" b="0" kern="1200" dirty="0" err="1" smtClean="0"/>
            <a:t>bantuan</a:t>
          </a:r>
          <a:r>
            <a:rPr lang="en-MY" sz="1100" b="0" kern="1200" dirty="0" smtClean="0"/>
            <a:t> </a:t>
          </a:r>
          <a:r>
            <a:rPr lang="en-MY" sz="1100" b="0" kern="1200" dirty="0" err="1" smtClean="0"/>
            <a:t>mengajar</a:t>
          </a:r>
          <a:endParaRPr lang="en-MY" sz="1100" b="0" kern="1200" dirty="0"/>
        </a:p>
      </dsp:txBody>
      <dsp:txXfrm>
        <a:off x="1756611" y="1637515"/>
        <a:ext cx="1138199" cy="10941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9CEE6EA-D7C0-4F3B-ADDA-4C0347133313}" type="datetimeFigureOut">
              <a:rPr lang="ms-MY" smtClean="0"/>
              <a:t>24/01/2017</a:t>
            </a:fld>
            <a:endParaRPr lang="ms-MY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56C665C-CC84-4BED-857C-E3A4DBBD570B}" type="slidenum">
              <a:rPr lang="ms-MY" smtClean="0"/>
              <a:t>‹#›</a:t>
            </a:fld>
            <a:endParaRPr lang="ms-MY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EE6EA-D7C0-4F3B-ADDA-4C0347133313}" type="datetimeFigureOut">
              <a:rPr lang="ms-MY" smtClean="0"/>
              <a:t>24/01/2017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C665C-CC84-4BED-857C-E3A4DBBD570B}" type="slidenum">
              <a:rPr lang="ms-MY" smtClean="0"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EE6EA-D7C0-4F3B-ADDA-4C0347133313}" type="datetimeFigureOut">
              <a:rPr lang="ms-MY" smtClean="0"/>
              <a:t>24/01/2017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C665C-CC84-4BED-857C-E3A4DBBD570B}" type="slidenum">
              <a:rPr lang="ms-MY" smtClean="0"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EE6EA-D7C0-4F3B-ADDA-4C0347133313}" type="datetimeFigureOut">
              <a:rPr lang="ms-MY" smtClean="0"/>
              <a:t>24/01/2017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C665C-CC84-4BED-857C-E3A4DBBD570B}" type="slidenum">
              <a:rPr lang="ms-MY" smtClean="0"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EE6EA-D7C0-4F3B-ADDA-4C0347133313}" type="datetimeFigureOut">
              <a:rPr lang="ms-MY" smtClean="0"/>
              <a:t>24/01/2017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C665C-CC84-4BED-857C-E3A4DBBD570B}" type="slidenum">
              <a:rPr lang="ms-MY" smtClean="0"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EE6EA-D7C0-4F3B-ADDA-4C0347133313}" type="datetimeFigureOut">
              <a:rPr lang="ms-MY" smtClean="0"/>
              <a:t>24/01/2017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C665C-CC84-4BED-857C-E3A4DBBD570B}" type="slidenum">
              <a:rPr lang="ms-MY" smtClean="0"/>
              <a:t>‹#›</a:t>
            </a:fld>
            <a:endParaRPr lang="ms-MY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EE6EA-D7C0-4F3B-ADDA-4C0347133313}" type="datetimeFigureOut">
              <a:rPr lang="ms-MY" smtClean="0"/>
              <a:t>24/01/2017</a:t>
            </a:fld>
            <a:endParaRPr lang="ms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C665C-CC84-4BED-857C-E3A4DBBD570B}" type="slidenum">
              <a:rPr lang="ms-MY" smtClean="0"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EE6EA-D7C0-4F3B-ADDA-4C0347133313}" type="datetimeFigureOut">
              <a:rPr lang="ms-MY" smtClean="0"/>
              <a:t>24/01/2017</a:t>
            </a:fld>
            <a:endParaRPr lang="ms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C665C-CC84-4BED-857C-E3A4DBBD570B}" type="slidenum">
              <a:rPr lang="ms-MY" smtClean="0"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EE6EA-D7C0-4F3B-ADDA-4C0347133313}" type="datetimeFigureOut">
              <a:rPr lang="ms-MY" smtClean="0"/>
              <a:t>24/01/2017</a:t>
            </a:fld>
            <a:endParaRPr lang="ms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C665C-CC84-4BED-857C-E3A4DBBD570B}" type="slidenum">
              <a:rPr lang="ms-MY" smtClean="0"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EE6EA-D7C0-4F3B-ADDA-4C0347133313}" type="datetimeFigureOut">
              <a:rPr lang="ms-MY" smtClean="0"/>
              <a:t>24/01/2017</a:t>
            </a:fld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C665C-CC84-4BED-857C-E3A4DBBD570B}" type="slidenum">
              <a:rPr lang="ms-MY" smtClean="0"/>
              <a:t>‹#›</a:t>
            </a:fld>
            <a:endParaRPr lang="ms-MY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ms-MY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EE6EA-D7C0-4F3B-ADDA-4C0347133313}" type="datetimeFigureOut">
              <a:rPr lang="ms-MY" smtClean="0"/>
              <a:t>24/01/2017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C665C-CC84-4BED-857C-E3A4DBBD570B}" type="slidenum">
              <a:rPr lang="ms-MY" smtClean="0"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9CEE6EA-D7C0-4F3B-ADDA-4C0347133313}" type="datetimeFigureOut">
              <a:rPr lang="ms-MY" smtClean="0"/>
              <a:t>24/01/2017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56C665C-CC84-4BED-857C-E3A4DBBD570B}" type="slidenum">
              <a:rPr lang="ms-MY" smtClean="0"/>
              <a:t>‹#›</a:t>
            </a:fld>
            <a:endParaRPr lang="ms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cwan2.blogspot.my/2015/04/pengertian-kognitifafektif-dan.html" TargetMode="External"/><Relationship Id="rId2" Type="http://schemas.openxmlformats.org/officeDocument/2006/relationships/hyperlink" Target="http://www.slideshare.net/ainunstaidemmasubpeishafie/kesediaan-belajar-maksud-jenis2-faktor2-mempengaruhi-implikasi-terhadap-pn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72400" cy="2952328"/>
          </a:xfrm>
        </p:spPr>
        <p:txBody>
          <a:bodyPr/>
          <a:lstStyle/>
          <a:p>
            <a:pPr algn="ctr"/>
            <a:r>
              <a:rPr lang="ms-MY" b="1" dirty="0" smtClean="0">
                <a:solidFill>
                  <a:schemeClr val="tx1"/>
                </a:solidFill>
              </a:rPr>
              <a:t>EDUP 3033</a:t>
            </a:r>
            <a:br>
              <a:rPr lang="ms-MY" b="1" dirty="0" smtClean="0">
                <a:solidFill>
                  <a:schemeClr val="tx1"/>
                </a:solidFill>
              </a:rPr>
            </a:br>
            <a:r>
              <a:rPr lang="ms-MY" b="1" dirty="0" smtClean="0">
                <a:solidFill>
                  <a:schemeClr val="tx1"/>
                </a:solidFill>
              </a:rPr>
              <a:t>Murid dan Pembelajaran</a:t>
            </a:r>
            <a:endParaRPr lang="ms-MY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3886200"/>
            <a:ext cx="8424936" cy="2711152"/>
          </a:xfrm>
        </p:spPr>
        <p:txBody>
          <a:bodyPr>
            <a:normAutofit/>
          </a:bodyPr>
          <a:lstStyle/>
          <a:p>
            <a:pPr algn="l"/>
            <a:r>
              <a:rPr lang="ms-MY" sz="2400" dirty="0" smtClean="0"/>
              <a:t>Pensyarah 		: Dr. Hj. Sajap bin Mazwan</a:t>
            </a:r>
          </a:p>
          <a:p>
            <a:pPr algn="l"/>
            <a:r>
              <a:rPr lang="ms-MY" sz="2400" dirty="0" smtClean="0"/>
              <a:t>Ahli Kumpulan 	: Lin Kin Ting </a:t>
            </a:r>
          </a:p>
          <a:p>
            <a:pPr algn="l"/>
            <a:r>
              <a:rPr lang="ms-MY" sz="2400" dirty="0" smtClean="0"/>
              <a:t>			  Hamiza Hanim Binti Razali</a:t>
            </a:r>
          </a:p>
          <a:p>
            <a:pPr algn="l"/>
            <a:r>
              <a:rPr lang="ms-MY" sz="2400" dirty="0" smtClean="0"/>
              <a:t>Kelas 			: 2 PISMP PM </a:t>
            </a:r>
            <a:endParaRPr lang="ms-MY" sz="2400" dirty="0"/>
          </a:p>
        </p:txBody>
      </p:sp>
    </p:spTree>
    <p:extLst>
      <p:ext uri="{BB962C8B-B14F-4D97-AF65-F5344CB8AC3E}">
        <p14:creationId xmlns:p14="http://schemas.microsoft.com/office/powerpoint/2010/main" val="25433249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1556792"/>
            <a:ext cx="7024744" cy="3769488"/>
          </a:xfrm>
        </p:spPr>
        <p:txBody>
          <a:bodyPr>
            <a:noAutofit/>
          </a:bodyPr>
          <a:lstStyle/>
          <a:p>
            <a:pPr algn="ctr"/>
            <a:r>
              <a:rPr lang="ms-MY" sz="5400" dirty="0">
                <a:latin typeface="Arial" pitchFamily="34" charset="0"/>
                <a:cs typeface="Arial" pitchFamily="34" charset="0"/>
              </a:rPr>
              <a:t>kepentingan kesediaan belajar kepada </a:t>
            </a:r>
            <a:r>
              <a:rPr lang="ms-MY" sz="5400" dirty="0" smtClean="0">
                <a:latin typeface="Arial" pitchFamily="34" charset="0"/>
                <a:cs typeface="Arial" pitchFamily="34" charset="0"/>
              </a:rPr>
              <a:t>guru sebelum </a:t>
            </a:r>
            <a:r>
              <a:rPr lang="ms-MY" sz="5400" dirty="0">
                <a:latin typeface="Arial" pitchFamily="34" charset="0"/>
                <a:cs typeface="Arial" pitchFamily="34" charset="0"/>
              </a:rPr>
              <a:t>guru melaksanakan pdp</a:t>
            </a:r>
            <a:endParaRPr lang="en-MY" sz="5400" dirty="0"/>
          </a:p>
        </p:txBody>
      </p:sp>
    </p:spTree>
    <p:extLst>
      <p:ext uri="{BB962C8B-B14F-4D97-AF65-F5344CB8AC3E}">
        <p14:creationId xmlns:p14="http://schemas.microsoft.com/office/powerpoint/2010/main" val="1198012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MY" dirty="0" smtClean="0"/>
              <a:t>Guru </a:t>
            </a:r>
            <a:r>
              <a:rPr lang="en-MY" dirty="0" err="1" smtClean="0"/>
              <a:t>dapat</a:t>
            </a:r>
            <a:r>
              <a:rPr lang="en-MY" dirty="0" smtClean="0"/>
              <a:t> </a:t>
            </a:r>
            <a:r>
              <a:rPr lang="en-MY" dirty="0" err="1" smtClean="0"/>
              <a:t>menyelesaikan</a:t>
            </a:r>
            <a:r>
              <a:rPr lang="en-MY" dirty="0" smtClean="0"/>
              <a:t> </a:t>
            </a:r>
            <a:r>
              <a:rPr lang="en-MY" dirty="0" err="1" smtClean="0"/>
              <a:t>masalah</a:t>
            </a:r>
            <a:r>
              <a:rPr lang="en-MY" dirty="0" smtClean="0"/>
              <a:t> </a:t>
            </a:r>
            <a:r>
              <a:rPr lang="en-MY" dirty="0" err="1" smtClean="0"/>
              <a:t>perbezaan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MY" dirty="0" err="1" smtClean="0"/>
              <a:t>Perbezaan</a:t>
            </a:r>
            <a:r>
              <a:rPr lang="en-MY" dirty="0" smtClean="0"/>
              <a:t> </a:t>
            </a:r>
            <a:r>
              <a:rPr lang="en-MY" dirty="0" err="1" smtClean="0"/>
              <a:t>individu</a:t>
            </a:r>
            <a:endParaRPr lang="en-MY" dirty="0" smtClean="0"/>
          </a:p>
          <a:p>
            <a:r>
              <a:rPr lang="en-MY" dirty="0" err="1" smtClean="0"/>
              <a:t>Perbezaan</a:t>
            </a:r>
            <a:r>
              <a:rPr lang="en-MY" dirty="0" smtClean="0"/>
              <a:t> </a:t>
            </a:r>
            <a:r>
              <a:rPr lang="en-MY" dirty="0" err="1" smtClean="0"/>
              <a:t>jantina</a:t>
            </a:r>
            <a:endParaRPr lang="en-MY" dirty="0" smtClean="0"/>
          </a:p>
          <a:p>
            <a:r>
              <a:rPr lang="en-MY" dirty="0" err="1" smtClean="0"/>
              <a:t>Perbezaan</a:t>
            </a:r>
            <a:r>
              <a:rPr lang="en-MY" dirty="0" smtClean="0"/>
              <a:t> </a:t>
            </a:r>
            <a:r>
              <a:rPr lang="en-MY" dirty="0" err="1" smtClean="0"/>
              <a:t>keyakinan</a:t>
            </a:r>
            <a:r>
              <a:rPr lang="en-MY" dirty="0" smtClean="0"/>
              <a:t> </a:t>
            </a:r>
            <a:r>
              <a:rPr lang="en-MY" dirty="0" err="1" smtClean="0"/>
              <a:t>diri</a:t>
            </a:r>
            <a:endParaRPr lang="en-MY" dirty="0" smtClean="0"/>
          </a:p>
          <a:p>
            <a:r>
              <a:rPr lang="en-MY" dirty="0" err="1" smtClean="0"/>
              <a:t>Perbezaan</a:t>
            </a:r>
            <a:r>
              <a:rPr lang="en-MY" dirty="0" smtClean="0"/>
              <a:t> </a:t>
            </a:r>
            <a:r>
              <a:rPr lang="en-MY" dirty="0" err="1" smtClean="0"/>
              <a:t>perkembangan</a:t>
            </a:r>
            <a:r>
              <a:rPr lang="en-MY" dirty="0" smtClean="0"/>
              <a:t> mental</a:t>
            </a:r>
          </a:p>
          <a:p>
            <a:r>
              <a:rPr lang="en-MY" dirty="0" err="1" smtClean="0"/>
              <a:t>Perbezaan</a:t>
            </a:r>
            <a:r>
              <a:rPr lang="en-MY" dirty="0" smtClean="0"/>
              <a:t> </a:t>
            </a:r>
            <a:r>
              <a:rPr lang="en-MY" dirty="0" err="1" smtClean="0"/>
              <a:t>perkembangan</a:t>
            </a:r>
            <a:r>
              <a:rPr lang="en-MY" dirty="0" smtClean="0"/>
              <a:t> </a:t>
            </a:r>
            <a:r>
              <a:rPr lang="en-MY" dirty="0" err="1" smtClean="0"/>
              <a:t>fizikal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3153271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980728"/>
            <a:ext cx="7024744" cy="829896"/>
          </a:xfrm>
        </p:spPr>
        <p:txBody>
          <a:bodyPr>
            <a:noAutofit/>
          </a:bodyPr>
          <a:lstStyle/>
          <a:p>
            <a:r>
              <a:rPr lang="en-MY" sz="2400" dirty="0" smtClean="0"/>
              <a:t>Guru </a:t>
            </a:r>
            <a:r>
              <a:rPr lang="en-MY" sz="2400" dirty="0" err="1" smtClean="0"/>
              <a:t>dapat</a:t>
            </a:r>
            <a:r>
              <a:rPr lang="en-MY" sz="2400" dirty="0" smtClean="0"/>
              <a:t> </a:t>
            </a:r>
            <a:r>
              <a:rPr lang="en-MY" sz="2400" dirty="0" err="1" smtClean="0"/>
              <a:t>mengambil</a:t>
            </a:r>
            <a:r>
              <a:rPr lang="en-MY" sz="2400" dirty="0" smtClean="0"/>
              <a:t> </a:t>
            </a:r>
            <a:r>
              <a:rPr lang="en-MY" sz="2400" dirty="0" err="1" smtClean="0"/>
              <a:t>langkah-langkah</a:t>
            </a:r>
            <a:r>
              <a:rPr lang="en-MY" sz="2400" dirty="0" smtClean="0"/>
              <a:t> yang </a:t>
            </a:r>
            <a:r>
              <a:rPr lang="en-MY" sz="2400" dirty="0" err="1" smtClean="0"/>
              <a:t>sesuai</a:t>
            </a:r>
            <a:r>
              <a:rPr lang="en-MY" sz="2400" dirty="0" smtClean="0"/>
              <a:t> agar </a:t>
            </a:r>
            <a:r>
              <a:rPr lang="en-MY" sz="2400" dirty="0" err="1" smtClean="0"/>
              <a:t>memenuhi</a:t>
            </a:r>
            <a:r>
              <a:rPr lang="en-MY" sz="2400" dirty="0" smtClean="0"/>
              <a:t> </a:t>
            </a:r>
            <a:r>
              <a:rPr lang="en-MY" sz="2400" dirty="0" err="1" smtClean="0"/>
              <a:t>kesediaan</a:t>
            </a:r>
            <a:r>
              <a:rPr lang="en-MY" sz="2400" dirty="0" smtClean="0"/>
              <a:t> </a:t>
            </a:r>
            <a:r>
              <a:rPr lang="en-MY" sz="2400" dirty="0" err="1" smtClean="0"/>
              <a:t>belajar</a:t>
            </a:r>
            <a:r>
              <a:rPr lang="en-MY" sz="2400" dirty="0" smtClean="0"/>
              <a:t> </a:t>
            </a:r>
            <a:r>
              <a:rPr lang="en-MY" sz="2400" dirty="0" err="1" smtClean="0"/>
              <a:t>pelajar</a:t>
            </a:r>
            <a:r>
              <a:rPr lang="en-MY" sz="2400" dirty="0" smtClean="0"/>
              <a:t> yang </a:t>
            </a:r>
            <a:r>
              <a:rPr lang="en-MY" sz="2400" dirty="0" err="1" smtClean="0"/>
              <a:t>berlainan</a:t>
            </a:r>
            <a:endParaRPr lang="en-MY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0564934"/>
              </p:ext>
            </p:extLst>
          </p:nvPr>
        </p:nvGraphicFramePr>
        <p:xfrm>
          <a:off x="1042988" y="1988840"/>
          <a:ext cx="7705476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659466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 smtClean="0"/>
              <a:t>1. STRATEGI PEMBELAJARAN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en-MY" dirty="0" err="1" smtClean="0"/>
              <a:t>Strategi</a:t>
            </a:r>
            <a:r>
              <a:rPr lang="en-MY" dirty="0" smtClean="0"/>
              <a:t> yang </a:t>
            </a:r>
            <a:r>
              <a:rPr lang="en-MY" dirty="0" err="1" smtClean="0"/>
              <a:t>boleh</a:t>
            </a:r>
            <a:r>
              <a:rPr lang="en-MY" dirty="0" smtClean="0"/>
              <a:t> </a:t>
            </a:r>
            <a:r>
              <a:rPr lang="en-MY" dirty="0" err="1" smtClean="0"/>
              <a:t>digunakan</a:t>
            </a:r>
            <a:r>
              <a:rPr lang="en-MY" dirty="0" smtClean="0"/>
              <a:t> </a:t>
            </a:r>
            <a:r>
              <a:rPr lang="en-MY" dirty="0" err="1" smtClean="0"/>
              <a:t>ialah</a:t>
            </a:r>
            <a:r>
              <a:rPr lang="en-MY" dirty="0" smtClean="0"/>
              <a:t>:</a:t>
            </a:r>
          </a:p>
          <a:p>
            <a:r>
              <a:rPr lang="en-MY" dirty="0" err="1" smtClean="0"/>
              <a:t>Pengajaran</a:t>
            </a:r>
            <a:r>
              <a:rPr lang="en-MY" dirty="0" smtClean="0"/>
              <a:t> </a:t>
            </a:r>
            <a:r>
              <a:rPr lang="en-MY" dirty="0" err="1" smtClean="0"/>
              <a:t>berkumpulan</a:t>
            </a:r>
            <a:endParaRPr lang="en-MY" dirty="0" smtClean="0"/>
          </a:p>
          <a:p>
            <a:r>
              <a:rPr lang="en-MY" dirty="0" err="1" smtClean="0"/>
              <a:t>Pengajaran</a:t>
            </a:r>
            <a:r>
              <a:rPr lang="en-MY" dirty="0" smtClean="0"/>
              <a:t> </a:t>
            </a:r>
            <a:r>
              <a:rPr lang="en-MY" dirty="0" err="1" smtClean="0"/>
              <a:t>individu</a:t>
            </a:r>
            <a:r>
              <a:rPr lang="en-MY" dirty="0" smtClean="0"/>
              <a:t> </a:t>
            </a:r>
            <a:r>
              <a:rPr lang="en-MY" dirty="0" err="1" smtClean="0"/>
              <a:t>untuk</a:t>
            </a:r>
            <a:r>
              <a:rPr lang="en-MY" dirty="0" smtClean="0"/>
              <a:t> </a:t>
            </a:r>
            <a:r>
              <a:rPr lang="en-MY" dirty="0" err="1" smtClean="0"/>
              <a:t>melayani</a:t>
            </a:r>
            <a:r>
              <a:rPr lang="en-MY" dirty="0" smtClean="0"/>
              <a:t> </a:t>
            </a:r>
            <a:r>
              <a:rPr lang="en-MY" dirty="0" err="1" smtClean="0"/>
              <a:t>perbezaan</a:t>
            </a:r>
            <a:r>
              <a:rPr lang="en-MY" dirty="0" smtClean="0"/>
              <a:t> </a:t>
            </a:r>
            <a:r>
              <a:rPr lang="en-MY" dirty="0" err="1" smtClean="0"/>
              <a:t>individu</a:t>
            </a:r>
            <a:endParaRPr lang="en-MY" dirty="0" smtClean="0"/>
          </a:p>
          <a:p>
            <a:r>
              <a:rPr lang="en-MY" dirty="0" err="1" smtClean="0"/>
              <a:t>Teknik</a:t>
            </a:r>
            <a:r>
              <a:rPr lang="en-MY" dirty="0" smtClean="0"/>
              <a:t> </a:t>
            </a:r>
            <a:r>
              <a:rPr lang="en-MY" dirty="0" err="1" smtClean="0"/>
              <a:t>peneguhan</a:t>
            </a:r>
            <a:r>
              <a:rPr lang="en-MY" dirty="0" smtClean="0"/>
              <a:t> </a:t>
            </a:r>
            <a:r>
              <a:rPr lang="en-MY" dirty="0" err="1" smtClean="0"/>
              <a:t>untuk</a:t>
            </a:r>
            <a:r>
              <a:rPr lang="en-MY" dirty="0" smtClean="0"/>
              <a:t> </a:t>
            </a:r>
            <a:r>
              <a:rPr lang="en-MY" dirty="0" err="1" smtClean="0"/>
              <a:t>memupuk</a:t>
            </a:r>
            <a:r>
              <a:rPr lang="en-MY" dirty="0" smtClean="0"/>
              <a:t> </a:t>
            </a:r>
            <a:r>
              <a:rPr lang="en-MY" dirty="0" err="1" smtClean="0"/>
              <a:t>kendiri</a:t>
            </a:r>
            <a:r>
              <a:rPr lang="en-MY" dirty="0" smtClean="0"/>
              <a:t> </a:t>
            </a:r>
            <a:r>
              <a:rPr lang="en-MY" dirty="0" err="1" smtClean="0"/>
              <a:t>positif</a:t>
            </a:r>
            <a:r>
              <a:rPr lang="en-MY" dirty="0" smtClean="0"/>
              <a:t> </a:t>
            </a:r>
            <a:r>
              <a:rPr lang="en-MY" dirty="0" err="1" smtClean="0"/>
              <a:t>murid</a:t>
            </a:r>
            <a:endParaRPr lang="en-MY" dirty="0" smtClean="0"/>
          </a:p>
          <a:p>
            <a:r>
              <a:rPr lang="en-MY" dirty="0" err="1" smtClean="0"/>
              <a:t>Teknik</a:t>
            </a:r>
            <a:r>
              <a:rPr lang="en-MY" dirty="0" smtClean="0"/>
              <a:t> </a:t>
            </a:r>
            <a:r>
              <a:rPr lang="en-MY" dirty="0" err="1" smtClean="0"/>
              <a:t>menyoal</a:t>
            </a:r>
            <a:endParaRPr lang="en-MY" dirty="0" smtClean="0"/>
          </a:p>
          <a:p>
            <a:r>
              <a:rPr lang="en-MY" dirty="0" err="1" smtClean="0"/>
              <a:t>Kaedah</a:t>
            </a:r>
            <a:r>
              <a:rPr lang="en-MY" dirty="0" smtClean="0"/>
              <a:t> </a:t>
            </a:r>
            <a:r>
              <a:rPr lang="en-MY" dirty="0" err="1" smtClean="0"/>
              <a:t>inkuiri</a:t>
            </a:r>
            <a:r>
              <a:rPr lang="en-MY" dirty="0" smtClean="0"/>
              <a:t> </a:t>
            </a:r>
            <a:r>
              <a:rPr lang="en-MY" dirty="0" err="1" smtClean="0"/>
              <a:t>penemuan</a:t>
            </a:r>
            <a:r>
              <a:rPr lang="en-MY" dirty="0" smtClean="0"/>
              <a:t> </a:t>
            </a:r>
            <a:r>
              <a:rPr lang="en-MY" dirty="0" err="1" smtClean="0"/>
              <a:t>bagi</a:t>
            </a:r>
            <a:r>
              <a:rPr lang="en-MY" dirty="0" smtClean="0"/>
              <a:t> </a:t>
            </a:r>
            <a:r>
              <a:rPr lang="en-MY" dirty="0" err="1" smtClean="0"/>
              <a:t>membangkitkn</a:t>
            </a:r>
            <a:r>
              <a:rPr lang="en-MY" dirty="0" smtClean="0"/>
              <a:t> </a:t>
            </a:r>
            <a:r>
              <a:rPr lang="en-MY" dirty="0" err="1" smtClean="0"/>
              <a:t>naluri</a:t>
            </a:r>
            <a:r>
              <a:rPr lang="en-MY" dirty="0" smtClean="0"/>
              <a:t> </a:t>
            </a:r>
            <a:r>
              <a:rPr lang="en-MY" dirty="0" err="1" smtClean="0"/>
              <a:t>ingin</a:t>
            </a:r>
            <a:r>
              <a:rPr lang="en-MY" dirty="0" smtClean="0"/>
              <a:t> </a:t>
            </a:r>
            <a:r>
              <a:rPr lang="en-MY" dirty="0" err="1" smtClean="0"/>
              <a:t>tahu</a:t>
            </a:r>
            <a:r>
              <a:rPr lang="en-MY" dirty="0" smtClean="0"/>
              <a:t> </a:t>
            </a:r>
            <a:r>
              <a:rPr lang="en-MY" dirty="0" err="1" smtClean="0"/>
              <a:t>murid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9588523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MY" dirty="0" smtClean="0"/>
              <a:t>2. ISI KANDUNGAN PEMBELAJARAN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MY" dirty="0" smtClean="0"/>
              <a:t>Guru </a:t>
            </a:r>
            <a:r>
              <a:rPr lang="en-MY" dirty="0" err="1" smtClean="0"/>
              <a:t>dapat</a:t>
            </a:r>
            <a:r>
              <a:rPr lang="en-MY" dirty="0" smtClean="0"/>
              <a:t> </a:t>
            </a:r>
            <a:r>
              <a:rPr lang="en-MY" dirty="0" err="1" smtClean="0"/>
              <a:t>merancang</a:t>
            </a:r>
            <a:r>
              <a:rPr lang="en-MY" dirty="0" smtClean="0"/>
              <a:t> </a:t>
            </a:r>
            <a:r>
              <a:rPr lang="en-MY" dirty="0" err="1" smtClean="0"/>
              <a:t>isi</a:t>
            </a:r>
            <a:r>
              <a:rPr lang="en-MY" dirty="0" smtClean="0"/>
              <a:t> </a:t>
            </a:r>
            <a:r>
              <a:rPr lang="en-MY" dirty="0" err="1" smtClean="0"/>
              <a:t>kandungan</a:t>
            </a:r>
            <a:r>
              <a:rPr lang="en-MY" dirty="0" smtClean="0"/>
              <a:t> </a:t>
            </a:r>
            <a:r>
              <a:rPr lang="en-MY" dirty="0" err="1" smtClean="0"/>
              <a:t>pembelajaran</a:t>
            </a:r>
            <a:r>
              <a:rPr lang="en-MY" dirty="0" smtClean="0"/>
              <a:t> yang </a:t>
            </a:r>
            <a:r>
              <a:rPr lang="en-MY" dirty="0" err="1" smtClean="0"/>
              <a:t>berkaitan</a:t>
            </a:r>
            <a:r>
              <a:rPr lang="en-MY" dirty="0" smtClean="0"/>
              <a:t> </a:t>
            </a:r>
            <a:r>
              <a:rPr lang="en-MY" dirty="0" err="1" smtClean="0"/>
              <a:t>dengan</a:t>
            </a:r>
            <a:r>
              <a:rPr lang="en-MY" dirty="0" smtClean="0"/>
              <a:t> </a:t>
            </a:r>
            <a:r>
              <a:rPr lang="en-MY" dirty="0" err="1" smtClean="0"/>
              <a:t>pengetahuan</a:t>
            </a:r>
            <a:r>
              <a:rPr lang="en-MY" dirty="0" smtClean="0"/>
              <a:t> </a:t>
            </a:r>
            <a:r>
              <a:rPr lang="en-MY" dirty="0" err="1" smtClean="0"/>
              <a:t>dan</a:t>
            </a:r>
            <a:r>
              <a:rPr lang="en-MY" dirty="0" smtClean="0"/>
              <a:t> </a:t>
            </a:r>
            <a:r>
              <a:rPr lang="en-MY" dirty="0" err="1" smtClean="0"/>
              <a:t>pengalaman</a:t>
            </a:r>
            <a:r>
              <a:rPr lang="en-MY" dirty="0" smtClean="0"/>
              <a:t> </a:t>
            </a:r>
            <a:r>
              <a:rPr lang="en-MY" dirty="0" err="1" smtClean="0"/>
              <a:t>sedia</a:t>
            </a:r>
            <a:r>
              <a:rPr lang="en-MY" dirty="0" smtClean="0"/>
              <a:t> </a:t>
            </a:r>
            <a:r>
              <a:rPr lang="en-MY" dirty="0" err="1" smtClean="0"/>
              <a:t>ada</a:t>
            </a:r>
            <a:r>
              <a:rPr lang="en-MY" dirty="0" smtClean="0"/>
              <a:t> </a:t>
            </a:r>
            <a:r>
              <a:rPr lang="en-MY" dirty="0" err="1" smtClean="0"/>
              <a:t>pelajar</a:t>
            </a:r>
            <a:endParaRPr lang="en-MY" dirty="0" smtClean="0"/>
          </a:p>
          <a:p>
            <a:r>
              <a:rPr lang="en-MY" dirty="0" smtClean="0"/>
              <a:t>Guru </a:t>
            </a:r>
            <a:r>
              <a:rPr lang="en-MY" dirty="0" err="1" smtClean="0"/>
              <a:t>dapat</a:t>
            </a:r>
            <a:r>
              <a:rPr lang="en-MY" dirty="0" smtClean="0"/>
              <a:t> </a:t>
            </a:r>
            <a:r>
              <a:rPr lang="en-MY" dirty="0" err="1" smtClean="0"/>
              <a:t>memberi</a:t>
            </a:r>
            <a:r>
              <a:rPr lang="en-MY" dirty="0" smtClean="0"/>
              <a:t> </a:t>
            </a:r>
            <a:r>
              <a:rPr lang="en-MY" dirty="0" err="1" smtClean="0"/>
              <a:t>kemahiran</a:t>
            </a:r>
            <a:r>
              <a:rPr lang="en-MY" dirty="0" smtClean="0"/>
              <a:t> </a:t>
            </a:r>
            <a:r>
              <a:rPr lang="en-MY" dirty="0" err="1" smtClean="0"/>
              <a:t>asas</a:t>
            </a:r>
            <a:r>
              <a:rPr lang="en-MY" dirty="0" smtClean="0"/>
              <a:t> yang </a:t>
            </a:r>
            <a:r>
              <a:rPr lang="en-MY" dirty="0" err="1" smtClean="0"/>
              <a:t>kukuh</a:t>
            </a:r>
            <a:r>
              <a:rPr lang="en-MY" dirty="0" smtClean="0"/>
              <a:t> </a:t>
            </a:r>
            <a:r>
              <a:rPr lang="en-MY" dirty="0" err="1" smtClean="0"/>
              <a:t>melalui</a:t>
            </a:r>
            <a:r>
              <a:rPr lang="en-MY" dirty="0" smtClean="0"/>
              <a:t> </a:t>
            </a:r>
            <a:r>
              <a:rPr lang="en-MY" dirty="0" err="1" smtClean="0"/>
              <a:t>aktiviti</a:t>
            </a:r>
            <a:r>
              <a:rPr lang="en-MY" dirty="0" smtClean="0"/>
              <a:t> </a:t>
            </a:r>
            <a:r>
              <a:rPr lang="en-MY" dirty="0" err="1" smtClean="0"/>
              <a:t>pengukuhan</a:t>
            </a:r>
            <a:r>
              <a:rPr lang="en-MY" dirty="0" smtClean="0"/>
              <a:t> </a:t>
            </a:r>
            <a:r>
              <a:rPr lang="en-MY" dirty="0" err="1" smtClean="0"/>
              <a:t>sebelum</a:t>
            </a:r>
            <a:r>
              <a:rPr lang="en-MY" dirty="0" smtClean="0"/>
              <a:t> </a:t>
            </a:r>
            <a:r>
              <a:rPr lang="en-MY" dirty="0" err="1" smtClean="0"/>
              <a:t>pelajar</a:t>
            </a:r>
            <a:r>
              <a:rPr lang="en-MY" dirty="0" smtClean="0"/>
              <a:t> </a:t>
            </a:r>
            <a:r>
              <a:rPr lang="en-MY" dirty="0" err="1" smtClean="0"/>
              <a:t>mempelajari</a:t>
            </a:r>
            <a:r>
              <a:rPr lang="en-MY" dirty="0" smtClean="0"/>
              <a:t> </a:t>
            </a:r>
            <a:r>
              <a:rPr lang="en-MY" dirty="0" err="1" smtClean="0"/>
              <a:t>pembelajaran</a:t>
            </a:r>
            <a:r>
              <a:rPr lang="en-MY" dirty="0" smtClean="0"/>
              <a:t> </a:t>
            </a:r>
            <a:r>
              <a:rPr lang="en-MY" dirty="0" err="1" smtClean="0"/>
              <a:t>kemahiran</a:t>
            </a:r>
            <a:r>
              <a:rPr lang="en-MY" dirty="0" smtClean="0"/>
              <a:t> yang </a:t>
            </a:r>
            <a:r>
              <a:rPr lang="en-MY" dirty="0" err="1" smtClean="0"/>
              <a:t>baru</a:t>
            </a:r>
            <a:r>
              <a:rPr lang="en-MY" dirty="0" smtClean="0"/>
              <a:t> </a:t>
            </a:r>
            <a:r>
              <a:rPr lang="en-MY" dirty="0" err="1" smtClean="0"/>
              <a:t>dan</a:t>
            </a:r>
            <a:r>
              <a:rPr lang="en-MY" dirty="0" smtClean="0"/>
              <a:t> </a:t>
            </a:r>
            <a:r>
              <a:rPr lang="en-MY" dirty="0" err="1" smtClean="0"/>
              <a:t>kompleks</a:t>
            </a:r>
            <a:r>
              <a:rPr lang="en-MY" dirty="0" smtClean="0"/>
              <a:t> 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5660612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MY" dirty="0" smtClean="0"/>
              <a:t>3. PEMERINGKATAN ISI PELAJARAN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MY" dirty="0" smtClean="0"/>
              <a:t>Guru </a:t>
            </a:r>
            <a:r>
              <a:rPr lang="en-MY" dirty="0" err="1" smtClean="0"/>
              <a:t>perlu</a:t>
            </a:r>
            <a:r>
              <a:rPr lang="en-MY" dirty="0" smtClean="0"/>
              <a:t> </a:t>
            </a:r>
            <a:r>
              <a:rPr lang="en-MY" dirty="0" err="1" smtClean="0"/>
              <a:t>menyusun</a:t>
            </a:r>
            <a:r>
              <a:rPr lang="en-MY" dirty="0" smtClean="0"/>
              <a:t> </a:t>
            </a:r>
            <a:r>
              <a:rPr lang="en-MY" dirty="0" err="1" smtClean="0"/>
              <a:t>isi</a:t>
            </a:r>
            <a:r>
              <a:rPr lang="en-MY" dirty="0"/>
              <a:t> </a:t>
            </a:r>
            <a:r>
              <a:rPr lang="en-MY" dirty="0" err="1" smtClean="0"/>
              <a:t>pelajaran</a:t>
            </a:r>
            <a:r>
              <a:rPr lang="en-MY" dirty="0" smtClean="0"/>
              <a:t> </a:t>
            </a:r>
            <a:r>
              <a:rPr lang="en-MY" dirty="0" err="1" smtClean="0"/>
              <a:t>mengikut</a:t>
            </a:r>
            <a:r>
              <a:rPr lang="en-MY" dirty="0" smtClean="0"/>
              <a:t> </a:t>
            </a:r>
            <a:r>
              <a:rPr lang="en-MY" dirty="0" err="1" smtClean="0"/>
              <a:t>perkembangan</a:t>
            </a:r>
            <a:r>
              <a:rPr lang="en-MY" dirty="0" smtClean="0"/>
              <a:t> </a:t>
            </a:r>
            <a:r>
              <a:rPr lang="en-MY" dirty="0" err="1" smtClean="0"/>
              <a:t>kognitif</a:t>
            </a:r>
            <a:r>
              <a:rPr lang="en-MY" dirty="0" smtClean="0"/>
              <a:t> </a:t>
            </a:r>
            <a:r>
              <a:rPr lang="en-MY" dirty="0" err="1" smtClean="0"/>
              <a:t>kanak-kanak</a:t>
            </a:r>
            <a:r>
              <a:rPr lang="en-MY" dirty="0" smtClean="0"/>
              <a:t>. </a:t>
            </a:r>
            <a:r>
              <a:rPr lang="en-MY" dirty="0" err="1" smtClean="0"/>
              <a:t>Contohnya</a:t>
            </a:r>
            <a:r>
              <a:rPr lang="en-MY" dirty="0" smtClean="0"/>
              <a:t>: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MY" dirty="0" err="1" smtClean="0"/>
              <a:t>Mudah</a:t>
            </a:r>
            <a:r>
              <a:rPr lang="en-MY" dirty="0" smtClean="0"/>
              <a:t> </a:t>
            </a:r>
            <a:r>
              <a:rPr lang="en-MY" dirty="0" err="1" smtClean="0"/>
              <a:t>kepada</a:t>
            </a:r>
            <a:r>
              <a:rPr lang="en-MY" dirty="0" smtClean="0"/>
              <a:t> </a:t>
            </a:r>
            <a:r>
              <a:rPr lang="en-MY" dirty="0" err="1" smtClean="0"/>
              <a:t>susah</a:t>
            </a:r>
            <a:endParaRPr lang="en-MY" dirty="0" smtClean="0"/>
          </a:p>
          <a:p>
            <a:pPr lvl="2">
              <a:buFont typeface="Wingdings" panose="05000000000000000000" pitchFamily="2" charset="2"/>
              <a:buChar char="v"/>
            </a:pPr>
            <a:r>
              <a:rPr lang="en-MY" dirty="0" err="1" smtClean="0"/>
              <a:t>Pengalaman</a:t>
            </a:r>
            <a:r>
              <a:rPr lang="en-MY" dirty="0" smtClean="0"/>
              <a:t> </a:t>
            </a:r>
            <a:r>
              <a:rPr lang="en-MY" dirty="0" err="1" smtClean="0"/>
              <a:t>sedia</a:t>
            </a:r>
            <a:r>
              <a:rPr lang="en-MY" dirty="0" smtClean="0"/>
              <a:t> </a:t>
            </a:r>
            <a:r>
              <a:rPr lang="en-MY" dirty="0" err="1" smtClean="0"/>
              <a:t>ada</a:t>
            </a:r>
            <a:r>
              <a:rPr lang="en-MY" dirty="0" smtClean="0"/>
              <a:t> </a:t>
            </a:r>
            <a:r>
              <a:rPr lang="en-MY" dirty="0" err="1" smtClean="0"/>
              <a:t>kepada</a:t>
            </a:r>
            <a:r>
              <a:rPr lang="en-MY" dirty="0" smtClean="0"/>
              <a:t> </a:t>
            </a:r>
            <a:r>
              <a:rPr lang="en-MY" dirty="0" err="1" smtClean="0"/>
              <a:t>pengalaman</a:t>
            </a:r>
            <a:r>
              <a:rPr lang="en-MY" dirty="0" smtClean="0"/>
              <a:t> </a:t>
            </a:r>
            <a:r>
              <a:rPr lang="en-MY" dirty="0" err="1" smtClean="0"/>
              <a:t>baru</a:t>
            </a:r>
            <a:endParaRPr lang="en-MY" dirty="0" smtClean="0"/>
          </a:p>
          <a:p>
            <a:pPr lvl="2">
              <a:buFont typeface="Wingdings" panose="05000000000000000000" pitchFamily="2" charset="2"/>
              <a:buChar char="v"/>
            </a:pPr>
            <a:r>
              <a:rPr lang="en-MY" dirty="0" err="1" smtClean="0"/>
              <a:t>Dekat</a:t>
            </a:r>
            <a:r>
              <a:rPr lang="en-MY" dirty="0" smtClean="0"/>
              <a:t> </a:t>
            </a:r>
            <a:r>
              <a:rPr lang="en-MY" dirty="0" err="1" smtClean="0"/>
              <a:t>kepada</a:t>
            </a:r>
            <a:r>
              <a:rPr lang="en-MY" dirty="0" smtClean="0"/>
              <a:t> </a:t>
            </a:r>
            <a:r>
              <a:rPr lang="en-MY" dirty="0" err="1" smtClean="0"/>
              <a:t>jauh</a:t>
            </a:r>
            <a:endParaRPr lang="en-MY" dirty="0" smtClean="0"/>
          </a:p>
          <a:p>
            <a:pPr lvl="2">
              <a:buFont typeface="Wingdings" panose="05000000000000000000" pitchFamily="2" charset="2"/>
              <a:buChar char="v"/>
            </a:pPr>
            <a:r>
              <a:rPr lang="en-MY" dirty="0" err="1" smtClean="0"/>
              <a:t>Umum</a:t>
            </a:r>
            <a:r>
              <a:rPr lang="en-MY" dirty="0" smtClean="0"/>
              <a:t> </a:t>
            </a:r>
            <a:r>
              <a:rPr lang="en-MY" dirty="0" err="1" smtClean="0"/>
              <a:t>kepada</a:t>
            </a:r>
            <a:r>
              <a:rPr lang="en-MY" dirty="0" smtClean="0"/>
              <a:t> </a:t>
            </a:r>
            <a:r>
              <a:rPr lang="en-MY" dirty="0" err="1" smtClean="0"/>
              <a:t>spesifik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1006386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MY" dirty="0" smtClean="0"/>
              <a:t>4. PELBAGAI ALAT BANTUAN MENGAJAR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MY" dirty="0" err="1" smtClean="0"/>
              <a:t>Menyediakan</a:t>
            </a:r>
            <a:r>
              <a:rPr lang="en-MY" dirty="0" smtClean="0"/>
              <a:t> </a:t>
            </a:r>
            <a:r>
              <a:rPr lang="en-MY" dirty="0" err="1" smtClean="0"/>
              <a:t>alat</a:t>
            </a:r>
            <a:r>
              <a:rPr lang="en-MY" dirty="0" smtClean="0"/>
              <a:t> bantu </a:t>
            </a:r>
            <a:r>
              <a:rPr lang="en-MY" dirty="0" err="1" smtClean="0"/>
              <a:t>mengajar</a:t>
            </a:r>
            <a:r>
              <a:rPr lang="en-MY" dirty="0" smtClean="0"/>
              <a:t> yang </a:t>
            </a:r>
            <a:r>
              <a:rPr lang="en-MY" dirty="0" err="1" smtClean="0"/>
              <a:t>berkaitan</a:t>
            </a:r>
            <a:r>
              <a:rPr lang="en-MY" dirty="0" smtClean="0"/>
              <a:t> </a:t>
            </a:r>
            <a:r>
              <a:rPr lang="en-MY" dirty="0" err="1" smtClean="0"/>
              <a:t>dengan</a:t>
            </a:r>
            <a:r>
              <a:rPr lang="en-MY" dirty="0" smtClean="0"/>
              <a:t> PnP</a:t>
            </a:r>
          </a:p>
          <a:p>
            <a:r>
              <a:rPr lang="en-MY" dirty="0" err="1" smtClean="0"/>
              <a:t>Alat</a:t>
            </a:r>
            <a:r>
              <a:rPr lang="en-MY" dirty="0" smtClean="0"/>
              <a:t> bantu </a:t>
            </a:r>
            <a:r>
              <a:rPr lang="en-MY" dirty="0" err="1" smtClean="0"/>
              <a:t>mengajar</a:t>
            </a:r>
            <a:r>
              <a:rPr lang="en-MY" dirty="0" smtClean="0"/>
              <a:t> yang </a:t>
            </a:r>
            <a:r>
              <a:rPr lang="en-MY" dirty="0" err="1" smtClean="0"/>
              <a:t>pelbagai</a:t>
            </a:r>
            <a:r>
              <a:rPr lang="en-MY" dirty="0" smtClean="0"/>
              <a:t> </a:t>
            </a:r>
            <a:r>
              <a:rPr lang="en-MY" dirty="0" err="1" smtClean="0"/>
              <a:t>boleh</a:t>
            </a:r>
            <a:r>
              <a:rPr lang="en-MY" dirty="0" smtClean="0"/>
              <a:t> </a:t>
            </a:r>
            <a:r>
              <a:rPr lang="en-MY" dirty="0" err="1" smtClean="0"/>
              <a:t>mengekalkan</a:t>
            </a:r>
            <a:r>
              <a:rPr lang="en-MY" dirty="0" smtClean="0"/>
              <a:t> </a:t>
            </a:r>
            <a:r>
              <a:rPr lang="en-MY" dirty="0" err="1" smtClean="0"/>
              <a:t>minat</a:t>
            </a:r>
            <a:r>
              <a:rPr lang="en-MY" dirty="0" smtClean="0"/>
              <a:t> </a:t>
            </a:r>
            <a:r>
              <a:rPr lang="en-MY" dirty="0" err="1" smtClean="0"/>
              <a:t>dan</a:t>
            </a:r>
            <a:r>
              <a:rPr lang="en-MY" dirty="0" smtClean="0"/>
              <a:t> </a:t>
            </a:r>
            <a:r>
              <a:rPr lang="en-MY" dirty="0" err="1" smtClean="0"/>
              <a:t>memnambah</a:t>
            </a:r>
            <a:r>
              <a:rPr lang="en-MY" dirty="0" smtClean="0"/>
              <a:t> </a:t>
            </a:r>
            <a:r>
              <a:rPr lang="en-MY" dirty="0" err="1" smtClean="0"/>
              <a:t>penumpuan</a:t>
            </a:r>
            <a:r>
              <a:rPr lang="en-MY" dirty="0" smtClean="0"/>
              <a:t> </a:t>
            </a:r>
            <a:r>
              <a:rPr lang="en-MY" dirty="0" err="1" smtClean="0"/>
              <a:t>pelajar</a:t>
            </a:r>
            <a:endParaRPr lang="en-MY" dirty="0" smtClean="0"/>
          </a:p>
          <a:p>
            <a:pPr marL="68580" indent="0">
              <a:buNone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173771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 err="1" smtClean="0"/>
              <a:t>Rujukan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840876" cy="3508977"/>
          </a:xfrm>
        </p:spPr>
        <p:txBody>
          <a:bodyPr>
            <a:normAutofit fontScale="85000" lnSpcReduction="10000"/>
          </a:bodyPr>
          <a:lstStyle/>
          <a:p>
            <a:r>
              <a:rPr lang="en-MY" dirty="0" err="1" smtClean="0">
                <a:solidFill>
                  <a:schemeClr val="accent6">
                    <a:lumMod val="75000"/>
                  </a:schemeClr>
                </a:solidFill>
              </a:rPr>
              <a:t>Noriati</a:t>
            </a:r>
            <a:r>
              <a:rPr lang="en-MY" dirty="0" smtClean="0">
                <a:solidFill>
                  <a:schemeClr val="accent6">
                    <a:lumMod val="75000"/>
                  </a:schemeClr>
                </a:solidFill>
              </a:rPr>
              <a:t> A. Rashid, Boon Pong Ying &amp; </a:t>
            </a:r>
            <a:r>
              <a:rPr lang="en-MY" dirty="0" err="1" smtClean="0">
                <a:solidFill>
                  <a:schemeClr val="accent6">
                    <a:lumMod val="75000"/>
                  </a:schemeClr>
                </a:solidFill>
              </a:rPr>
              <a:t>Sharifah</a:t>
            </a:r>
            <a:r>
              <a:rPr lang="en-MY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MY" dirty="0" err="1" smtClean="0">
                <a:solidFill>
                  <a:schemeClr val="accent6">
                    <a:lumMod val="75000"/>
                  </a:schemeClr>
                </a:solidFill>
              </a:rPr>
              <a:t>Fakhirah</a:t>
            </a:r>
            <a:r>
              <a:rPr lang="en-MY" dirty="0" smtClean="0">
                <a:solidFill>
                  <a:schemeClr val="accent6">
                    <a:lumMod val="75000"/>
                  </a:schemeClr>
                </a:solidFill>
              </a:rPr>
              <a:t> Syed Ahmad. </a:t>
            </a:r>
            <a:r>
              <a:rPr lang="en-MY" i="1" dirty="0" err="1" smtClean="0">
                <a:solidFill>
                  <a:schemeClr val="accent6">
                    <a:lumMod val="75000"/>
                  </a:schemeClr>
                </a:solidFill>
              </a:rPr>
              <a:t>Murid</a:t>
            </a:r>
            <a:r>
              <a:rPr lang="en-MY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MY" i="1" dirty="0" err="1" smtClean="0">
                <a:solidFill>
                  <a:schemeClr val="accent6">
                    <a:lumMod val="75000"/>
                  </a:schemeClr>
                </a:solidFill>
              </a:rPr>
              <a:t>dan</a:t>
            </a:r>
            <a:r>
              <a:rPr lang="en-MY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MY" i="1" dirty="0" err="1" smtClean="0">
                <a:solidFill>
                  <a:schemeClr val="accent6">
                    <a:lumMod val="75000"/>
                  </a:schemeClr>
                </a:solidFill>
              </a:rPr>
              <a:t>Alam</a:t>
            </a:r>
            <a:r>
              <a:rPr lang="en-MY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MY" i="1" dirty="0" err="1" smtClean="0">
                <a:solidFill>
                  <a:schemeClr val="accent6">
                    <a:lumMod val="75000"/>
                  </a:schemeClr>
                </a:solidFill>
              </a:rPr>
              <a:t>Belajar</a:t>
            </a:r>
            <a:r>
              <a:rPr lang="en-MY" dirty="0" smtClean="0">
                <a:solidFill>
                  <a:schemeClr val="accent6">
                    <a:lumMod val="75000"/>
                  </a:schemeClr>
                </a:solidFill>
              </a:rPr>
              <a:t>. (2012). Selangor: Oxford </a:t>
            </a:r>
            <a:r>
              <a:rPr lang="en-MY" dirty="0" err="1" smtClean="0">
                <a:solidFill>
                  <a:schemeClr val="accent6">
                    <a:lumMod val="75000"/>
                  </a:schemeClr>
                </a:solidFill>
              </a:rPr>
              <a:t>Fajar</a:t>
            </a:r>
            <a:r>
              <a:rPr lang="en-MY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MY" dirty="0" err="1" smtClean="0">
                <a:solidFill>
                  <a:schemeClr val="accent6">
                    <a:lumMod val="75000"/>
                  </a:schemeClr>
                </a:solidFill>
              </a:rPr>
              <a:t>Sdn</a:t>
            </a:r>
            <a:r>
              <a:rPr lang="en-MY" dirty="0" smtClean="0">
                <a:solidFill>
                  <a:schemeClr val="accent6">
                    <a:lumMod val="75000"/>
                  </a:schemeClr>
                </a:solidFill>
              </a:rPr>
              <a:t>. Bhd.</a:t>
            </a:r>
          </a:p>
          <a:p>
            <a:r>
              <a:rPr lang="en-MY" dirty="0">
                <a:solidFill>
                  <a:schemeClr val="accent6">
                    <a:lumMod val="75000"/>
                  </a:schemeClr>
                </a:solidFill>
                <a:hlinkClick r:id="rId2"/>
              </a:rPr>
              <a:t>http://</a:t>
            </a:r>
            <a:r>
              <a:rPr lang="en-MY" dirty="0" smtClean="0">
                <a:solidFill>
                  <a:schemeClr val="accent6">
                    <a:lumMod val="75000"/>
                  </a:schemeClr>
                </a:solidFill>
                <a:hlinkClick r:id="rId2"/>
              </a:rPr>
              <a:t>www.slideshare.net/ainunstaidemmasubpeishafie/kesediaan-belajar-maksud-jenis2-faktor2-mempengaruhi-implikasi-terhadap-pnp</a:t>
            </a:r>
            <a:endParaRPr lang="en-MY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MY" dirty="0">
                <a:solidFill>
                  <a:schemeClr val="accent6">
                    <a:lumMod val="75000"/>
                  </a:schemeClr>
                </a:solidFill>
                <a:hlinkClick r:id="rId3"/>
              </a:rPr>
              <a:t>http://</a:t>
            </a:r>
            <a:r>
              <a:rPr lang="en-MY" dirty="0" smtClean="0">
                <a:solidFill>
                  <a:schemeClr val="accent6">
                    <a:lumMod val="75000"/>
                  </a:schemeClr>
                </a:solidFill>
                <a:hlinkClick r:id="rId3"/>
              </a:rPr>
              <a:t>cwan2.blogspot.my/2015/04/pengertian-kognitifafektif-dan.html</a:t>
            </a:r>
            <a:endParaRPr lang="en-MY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MY" dirty="0">
                <a:solidFill>
                  <a:schemeClr val="accent6">
                    <a:lumMod val="75000"/>
                  </a:schemeClr>
                </a:solidFill>
              </a:rPr>
              <a:t>https://www.scribd.com/doc/300471892/Konsep-Kesediaan-Belajar</a:t>
            </a:r>
          </a:p>
        </p:txBody>
      </p:sp>
    </p:spTree>
    <p:extLst>
      <p:ext uri="{BB962C8B-B14F-4D97-AF65-F5344CB8AC3E}">
        <p14:creationId xmlns:p14="http://schemas.microsoft.com/office/powerpoint/2010/main" val="1584657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s-MY" dirty="0" smtClean="0"/>
              <a:t>Tutorial Minggu 3</a:t>
            </a:r>
            <a:endParaRPr lang="ms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24048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ms-MY" sz="4000" dirty="0" smtClean="0">
                <a:latin typeface="Arial" pitchFamily="34" charset="0"/>
                <a:cs typeface="Arial" pitchFamily="34" charset="0"/>
              </a:rPr>
              <a:t>Menghuraikan kepentingan kesediaan belajar kepada murid sebelum guru melaksanakan pdp.</a:t>
            </a:r>
            <a:endParaRPr lang="ms-MY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248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s-MY" dirty="0" smtClean="0"/>
              <a:t>DEFINISI</a:t>
            </a:r>
            <a:endParaRPr lang="ms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ms-MY" dirty="0" smtClean="0"/>
              <a:t>Kesediaan Belajar</a:t>
            </a:r>
          </a:p>
          <a:p>
            <a:pPr>
              <a:buFont typeface="Wingdings" pitchFamily="2" charset="2"/>
              <a:buChar char="Ø"/>
            </a:pPr>
            <a:r>
              <a:rPr lang="ms-MY" b="1" dirty="0" smtClean="0"/>
              <a:t>Kesediaan</a:t>
            </a:r>
            <a:r>
              <a:rPr lang="ms-MY" dirty="0" smtClean="0"/>
              <a:t> – menggambarkan telah ada, siap, lengkap, kesanggupan, kemampuan dan keinginan.</a:t>
            </a:r>
          </a:p>
          <a:p>
            <a:pPr>
              <a:buFont typeface="Wingdings" pitchFamily="2" charset="2"/>
              <a:buChar char="Ø"/>
            </a:pPr>
            <a:r>
              <a:rPr lang="ms-MY" b="1" dirty="0" smtClean="0"/>
              <a:t>Belajar</a:t>
            </a:r>
            <a:r>
              <a:rPr lang="ms-MY" dirty="0" smtClean="0"/>
              <a:t> – perlakuan bagi mendapat menambah dan mengetahui sesuatu ilmu pengetahuan.</a:t>
            </a:r>
          </a:p>
          <a:p>
            <a:pPr>
              <a:buFont typeface="Wingdings" pitchFamily="2" charset="2"/>
              <a:buChar char="Ø"/>
            </a:pPr>
            <a:r>
              <a:rPr lang="ms-MY" b="1" dirty="0" smtClean="0"/>
              <a:t>Kesediaan belajar</a:t>
            </a:r>
            <a:r>
              <a:rPr lang="ms-MY" dirty="0" smtClean="0"/>
              <a:t> – keadaan dalaman individu yang bersedia dan berupaya untuk mempelajari sesuatu yang baru.</a:t>
            </a:r>
            <a:endParaRPr lang="ms-MY" dirty="0"/>
          </a:p>
        </p:txBody>
      </p:sp>
    </p:spTree>
    <p:extLst>
      <p:ext uri="{BB962C8B-B14F-4D97-AF65-F5344CB8AC3E}">
        <p14:creationId xmlns:p14="http://schemas.microsoft.com/office/powerpoint/2010/main" val="957899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009448"/>
              </p:ext>
            </p:extLst>
          </p:nvPr>
        </p:nvGraphicFramePr>
        <p:xfrm>
          <a:off x="1115616" y="620688"/>
          <a:ext cx="7200800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48058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s-MY" dirty="0" smtClean="0"/>
              <a:t>Kesediaan Kognitif</a:t>
            </a:r>
            <a:endParaRPr lang="ms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ms-MY" dirty="0" smtClean="0"/>
              <a:t>Kesediaan mental</a:t>
            </a:r>
          </a:p>
          <a:p>
            <a:r>
              <a:rPr lang="ms-MY" dirty="0" smtClean="0"/>
              <a:t>Berfikir, menaakul, menganalisis, mensintesis dan menilai.</a:t>
            </a:r>
          </a:p>
          <a:p>
            <a:r>
              <a:rPr lang="ms-MY" dirty="0" smtClean="0"/>
              <a:t>Dapat melaksanakan aktiviti pembelajaran dan menerima </a:t>
            </a:r>
            <a:r>
              <a:rPr lang="ms-MY" dirty="0" smtClean="0"/>
              <a:t>faedah</a:t>
            </a:r>
          </a:p>
          <a:p>
            <a:r>
              <a:rPr lang="ms-MY" dirty="0" smtClean="0"/>
              <a:t>Seseorang yang mempunyai kecerdasan kognitif membolehkan ia mampu berfikir, menaakul dan menilai apa yang diajar oleh guru-guru mereka samada salah mahupun betul.</a:t>
            </a:r>
            <a:endParaRPr lang="ms-MY" dirty="0" smtClean="0"/>
          </a:p>
        </p:txBody>
      </p:sp>
    </p:spTree>
    <p:extLst>
      <p:ext uri="{BB962C8B-B14F-4D97-AF65-F5344CB8AC3E}">
        <p14:creationId xmlns:p14="http://schemas.microsoft.com/office/powerpoint/2010/main" val="1301871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908720"/>
            <a:ext cx="6777317" cy="3508977"/>
          </a:xfrm>
        </p:spPr>
        <p:txBody>
          <a:bodyPr/>
          <a:lstStyle/>
          <a:p>
            <a:r>
              <a:rPr lang="ms-MY" dirty="0"/>
              <a:t>Kesediaan kognitif juga melibatkan dua aspek</a:t>
            </a:r>
          </a:p>
          <a:p>
            <a:pPr lvl="2"/>
            <a:r>
              <a:rPr lang="ms-MY" dirty="0"/>
              <a:t>Kesediaan Kognitif Rendah</a:t>
            </a:r>
          </a:p>
          <a:p>
            <a:pPr lvl="2"/>
            <a:r>
              <a:rPr lang="ms-MY" dirty="0"/>
              <a:t>Kesediaan Kognitif Tinggi</a:t>
            </a:r>
            <a:endParaRPr lang="ms-MY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6777481"/>
              </p:ext>
            </p:extLst>
          </p:nvPr>
        </p:nvGraphicFramePr>
        <p:xfrm>
          <a:off x="971600" y="1397000"/>
          <a:ext cx="7488832" cy="46962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/>
                <a:gridCol w="3744416"/>
              </a:tblGrid>
              <a:tr h="433089">
                <a:tc>
                  <a:txBody>
                    <a:bodyPr/>
                    <a:lstStyle/>
                    <a:p>
                      <a:r>
                        <a:rPr lang="en-MY" dirty="0" smtClean="0"/>
                        <a:t>KESEDIAAN KOGNITIF RENDAH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smtClean="0"/>
                        <a:t>KESEDIAAN KOGNITIF TINGGI</a:t>
                      </a:r>
                      <a:endParaRPr lang="en-MY" dirty="0"/>
                    </a:p>
                  </a:txBody>
                  <a:tcPr/>
                </a:tc>
              </a:tr>
              <a:tr h="1065802">
                <a:tc>
                  <a:txBody>
                    <a:bodyPr/>
                    <a:lstStyle/>
                    <a:p>
                      <a:r>
                        <a:rPr lang="en-MY" dirty="0" err="1" smtClean="0"/>
                        <a:t>Dapat</a:t>
                      </a:r>
                      <a:r>
                        <a:rPr lang="en-MY" baseline="0" dirty="0" smtClean="0"/>
                        <a:t> </a:t>
                      </a:r>
                      <a:r>
                        <a:rPr lang="en-MY" baseline="0" dirty="0" err="1" smtClean="0"/>
                        <a:t>melihat</a:t>
                      </a:r>
                      <a:r>
                        <a:rPr lang="en-MY" baseline="0" dirty="0" smtClean="0"/>
                        <a:t> </a:t>
                      </a:r>
                      <a:r>
                        <a:rPr lang="en-MY" baseline="0" dirty="0" err="1" smtClean="0"/>
                        <a:t>satu</a:t>
                      </a:r>
                      <a:r>
                        <a:rPr lang="en-MY" baseline="0" dirty="0" smtClean="0"/>
                        <a:t> </a:t>
                      </a:r>
                      <a:r>
                        <a:rPr lang="en-MY" baseline="0" dirty="0" err="1" smtClean="0"/>
                        <a:t>aspek</a:t>
                      </a:r>
                      <a:r>
                        <a:rPr lang="en-MY" baseline="0" dirty="0" smtClean="0"/>
                        <a:t> </a:t>
                      </a:r>
                      <a:r>
                        <a:rPr lang="en-MY" baseline="0" dirty="0" err="1" smtClean="0"/>
                        <a:t>sahaja</a:t>
                      </a:r>
                      <a:r>
                        <a:rPr lang="en-MY" baseline="0" dirty="0" smtClean="0"/>
                        <a:t> </a:t>
                      </a:r>
                      <a:r>
                        <a:rPr lang="en-MY" baseline="0" dirty="0" err="1" smtClean="0"/>
                        <a:t>dalam</a:t>
                      </a:r>
                      <a:r>
                        <a:rPr lang="en-MY" baseline="0" dirty="0" smtClean="0"/>
                        <a:t> </a:t>
                      </a:r>
                      <a:r>
                        <a:rPr lang="en-MY" baseline="0" dirty="0" err="1" smtClean="0"/>
                        <a:t>sesuatu</a:t>
                      </a:r>
                      <a:r>
                        <a:rPr lang="en-MY" baseline="0" dirty="0" smtClean="0"/>
                        <a:t> </a:t>
                      </a:r>
                      <a:r>
                        <a:rPr lang="en-MY" baseline="0" dirty="0" err="1" smtClean="0"/>
                        <a:t>objek</a:t>
                      </a:r>
                      <a:r>
                        <a:rPr lang="en-MY" baseline="0" dirty="0" smtClean="0"/>
                        <a:t> </a:t>
                      </a:r>
                      <a:r>
                        <a:rPr lang="en-MY" baseline="0" dirty="0" err="1" smtClean="0"/>
                        <a:t>atau</a:t>
                      </a:r>
                      <a:r>
                        <a:rPr lang="en-MY" baseline="0" dirty="0" smtClean="0"/>
                        <a:t> idea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err="1" smtClean="0"/>
                        <a:t>Dapat</a:t>
                      </a:r>
                      <a:r>
                        <a:rPr lang="en-MY" dirty="0" smtClean="0"/>
                        <a:t> </a:t>
                      </a:r>
                      <a:r>
                        <a:rPr lang="en-MY" dirty="0" err="1" smtClean="0"/>
                        <a:t>melihat</a:t>
                      </a:r>
                      <a:r>
                        <a:rPr lang="en-MY" dirty="0" smtClean="0"/>
                        <a:t> </a:t>
                      </a:r>
                      <a:r>
                        <a:rPr lang="en-MY" dirty="0" err="1" smtClean="0"/>
                        <a:t>beberapa</a:t>
                      </a:r>
                      <a:r>
                        <a:rPr lang="en-MY" dirty="0" smtClean="0"/>
                        <a:t> </a:t>
                      </a:r>
                      <a:r>
                        <a:rPr lang="en-MY" dirty="0" err="1" smtClean="0"/>
                        <a:t>aspek</a:t>
                      </a:r>
                      <a:r>
                        <a:rPr lang="en-MY" dirty="0" smtClean="0"/>
                        <a:t> </a:t>
                      </a:r>
                      <a:r>
                        <a:rPr lang="en-MY" dirty="0" err="1" smtClean="0"/>
                        <a:t>dalam</a:t>
                      </a:r>
                      <a:r>
                        <a:rPr lang="en-MY" dirty="0" smtClean="0"/>
                        <a:t> </a:t>
                      </a:r>
                      <a:r>
                        <a:rPr lang="en-MY" dirty="0" err="1" smtClean="0"/>
                        <a:t>sesuatu</a:t>
                      </a:r>
                      <a:r>
                        <a:rPr lang="en-MY" dirty="0" smtClean="0"/>
                        <a:t> </a:t>
                      </a:r>
                      <a:r>
                        <a:rPr lang="en-MY" dirty="0" err="1" smtClean="0"/>
                        <a:t>objek</a:t>
                      </a:r>
                      <a:r>
                        <a:rPr lang="en-MY" dirty="0" smtClean="0"/>
                        <a:t>.</a:t>
                      </a:r>
                      <a:endParaRPr lang="en-MY" dirty="0"/>
                    </a:p>
                  </a:txBody>
                  <a:tcPr/>
                </a:tc>
              </a:tr>
              <a:tr h="1065802">
                <a:tc>
                  <a:txBody>
                    <a:bodyPr/>
                    <a:lstStyle/>
                    <a:p>
                      <a:r>
                        <a:rPr lang="en-MY" dirty="0" err="1" smtClean="0"/>
                        <a:t>Egosentrik</a:t>
                      </a:r>
                      <a:r>
                        <a:rPr lang="en-MY" dirty="0" smtClean="0"/>
                        <a:t> : </a:t>
                      </a:r>
                      <a:r>
                        <a:rPr lang="en-MY" dirty="0" err="1" smtClean="0"/>
                        <a:t>tidak</a:t>
                      </a:r>
                      <a:r>
                        <a:rPr lang="en-MY" dirty="0" smtClean="0"/>
                        <a:t> </a:t>
                      </a:r>
                      <a:r>
                        <a:rPr lang="en-MY" dirty="0" err="1" smtClean="0"/>
                        <a:t>dapat</a:t>
                      </a:r>
                      <a:r>
                        <a:rPr lang="en-MY" dirty="0" smtClean="0"/>
                        <a:t> </a:t>
                      </a:r>
                      <a:r>
                        <a:rPr lang="en-MY" dirty="0" err="1" smtClean="0"/>
                        <a:t>melihat</a:t>
                      </a:r>
                      <a:r>
                        <a:rPr lang="en-MY" dirty="0" smtClean="0"/>
                        <a:t> </a:t>
                      </a:r>
                      <a:r>
                        <a:rPr lang="en-MY" dirty="0" err="1" smtClean="0"/>
                        <a:t>pandangan</a:t>
                      </a:r>
                      <a:r>
                        <a:rPr lang="en-MY" dirty="0" smtClean="0"/>
                        <a:t> orang lain.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err="1" smtClean="0"/>
                        <a:t>Struktur</a:t>
                      </a:r>
                      <a:r>
                        <a:rPr lang="en-MY" dirty="0" smtClean="0"/>
                        <a:t> </a:t>
                      </a:r>
                      <a:r>
                        <a:rPr lang="en-MY" dirty="0" err="1" smtClean="0"/>
                        <a:t>pengetahuan</a:t>
                      </a:r>
                      <a:r>
                        <a:rPr lang="en-MY" dirty="0" smtClean="0"/>
                        <a:t> </a:t>
                      </a:r>
                      <a:r>
                        <a:rPr lang="en-MY" dirty="0" err="1" smtClean="0"/>
                        <a:t>mula</a:t>
                      </a:r>
                      <a:r>
                        <a:rPr lang="en-MY" dirty="0" smtClean="0"/>
                        <a:t> </a:t>
                      </a:r>
                      <a:r>
                        <a:rPr lang="en-MY" dirty="0" err="1" smtClean="0"/>
                        <a:t>menjad</a:t>
                      </a:r>
                      <a:r>
                        <a:rPr lang="en-MY" baseline="0" dirty="0" err="1" smtClean="0"/>
                        <a:t>i</a:t>
                      </a:r>
                      <a:r>
                        <a:rPr lang="en-MY" baseline="0" dirty="0" smtClean="0"/>
                        <a:t> formal</a:t>
                      </a:r>
                    </a:p>
                    <a:p>
                      <a:endParaRPr lang="en-MY" dirty="0"/>
                    </a:p>
                  </a:txBody>
                  <a:tcPr/>
                </a:tc>
              </a:tr>
              <a:tr h="1065802">
                <a:tc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err="1" smtClean="0"/>
                        <a:t>Memahami</a:t>
                      </a:r>
                      <a:r>
                        <a:rPr lang="en-MY" dirty="0" smtClean="0"/>
                        <a:t> </a:t>
                      </a:r>
                      <a:r>
                        <a:rPr lang="en-MY" dirty="0" err="1" smtClean="0"/>
                        <a:t>konsep</a:t>
                      </a:r>
                      <a:r>
                        <a:rPr lang="en-MY" baseline="0" dirty="0" smtClean="0"/>
                        <a:t> </a:t>
                      </a:r>
                      <a:r>
                        <a:rPr lang="en-MY" baseline="0" dirty="0" err="1" smtClean="0"/>
                        <a:t>abstrak</a:t>
                      </a:r>
                      <a:endParaRPr lang="en-MY" dirty="0"/>
                    </a:p>
                  </a:txBody>
                  <a:tcPr/>
                </a:tc>
              </a:tr>
              <a:tr h="1065802">
                <a:tc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err="1" smtClean="0"/>
                        <a:t>Membentuk</a:t>
                      </a:r>
                      <a:r>
                        <a:rPr lang="en-MY" dirty="0" smtClean="0"/>
                        <a:t> </a:t>
                      </a:r>
                      <a:r>
                        <a:rPr lang="en-MY" dirty="0" err="1" smtClean="0"/>
                        <a:t>hipotesis</a:t>
                      </a:r>
                      <a:r>
                        <a:rPr lang="en-MY" baseline="0" dirty="0" smtClean="0"/>
                        <a:t> </a:t>
                      </a:r>
                      <a:r>
                        <a:rPr lang="en-MY" baseline="0" dirty="0" err="1" smtClean="0"/>
                        <a:t>ketika</a:t>
                      </a:r>
                      <a:r>
                        <a:rPr lang="en-MY" baseline="0" dirty="0" smtClean="0"/>
                        <a:t> </a:t>
                      </a:r>
                      <a:r>
                        <a:rPr lang="en-MY" baseline="0" dirty="0" err="1" smtClean="0"/>
                        <a:t>menyelesaikan</a:t>
                      </a:r>
                      <a:r>
                        <a:rPr lang="en-MY" baseline="0" dirty="0" smtClean="0"/>
                        <a:t> </a:t>
                      </a:r>
                      <a:r>
                        <a:rPr lang="en-MY" baseline="0" dirty="0" err="1" smtClean="0"/>
                        <a:t>masalah</a:t>
                      </a:r>
                      <a:endParaRPr lang="en-MY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1679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s-MY" dirty="0" smtClean="0"/>
              <a:t>Kesediaan Afektif</a:t>
            </a:r>
            <a:endParaRPr lang="ms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ms-MY" dirty="0" smtClean="0"/>
              <a:t>Sikap kesedaran, keinginan, semangat, ketekunan, perasaan dan minat seseorang untuk melaksanakan sesuatu aktivit pembelajaran.</a:t>
            </a:r>
          </a:p>
          <a:p>
            <a:r>
              <a:rPr lang="ms-MY" dirty="0" smtClean="0"/>
              <a:t>Motivasi intrinsik- keperluan asas dan keinginan dipenuhi</a:t>
            </a:r>
          </a:p>
          <a:p>
            <a:r>
              <a:rPr lang="ms-MY" dirty="0" smtClean="0"/>
              <a:t>Mendapat faedah yang banyak</a:t>
            </a:r>
          </a:p>
          <a:p>
            <a:r>
              <a:rPr lang="ms-MY" dirty="0" smtClean="0"/>
              <a:t>Motivasi intrinstik tinggi, kesediaan afektif tinggi.</a:t>
            </a:r>
            <a:endParaRPr lang="ms-MY" dirty="0"/>
          </a:p>
        </p:txBody>
      </p:sp>
    </p:spTree>
    <p:extLst>
      <p:ext uri="{BB962C8B-B14F-4D97-AF65-F5344CB8AC3E}">
        <p14:creationId xmlns:p14="http://schemas.microsoft.com/office/powerpoint/2010/main" val="2505077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052736"/>
            <a:ext cx="6777317" cy="4779893"/>
          </a:xfrm>
        </p:spPr>
        <p:txBody>
          <a:bodyPr>
            <a:normAutofit fontScale="92500" lnSpcReduction="10000"/>
          </a:bodyPr>
          <a:lstStyle/>
          <a:p>
            <a:r>
              <a:rPr lang="en-MY" dirty="0" err="1" smtClean="0"/>
              <a:t>Seseorang</a:t>
            </a:r>
            <a:r>
              <a:rPr lang="en-MY" dirty="0" smtClean="0"/>
              <a:t> yang </a:t>
            </a:r>
            <a:r>
              <a:rPr lang="en-MY" dirty="0" err="1" smtClean="0"/>
              <a:t>mempunyai</a:t>
            </a:r>
            <a:r>
              <a:rPr lang="en-MY" dirty="0" smtClean="0"/>
              <a:t> </a:t>
            </a:r>
            <a:r>
              <a:rPr lang="en-MY" dirty="0" err="1" smtClean="0"/>
              <a:t>tahap</a:t>
            </a:r>
            <a:r>
              <a:rPr lang="en-MY" dirty="0" smtClean="0"/>
              <a:t> </a:t>
            </a:r>
            <a:r>
              <a:rPr lang="en-MY" dirty="0" err="1" smtClean="0"/>
              <a:t>kecenderugan</a:t>
            </a:r>
            <a:r>
              <a:rPr lang="en-MY" dirty="0" smtClean="0"/>
              <a:t> </a:t>
            </a:r>
            <a:r>
              <a:rPr lang="en-MY" dirty="0" err="1" smtClean="0"/>
              <a:t>dan</a:t>
            </a:r>
            <a:r>
              <a:rPr lang="en-MY" dirty="0" smtClean="0"/>
              <a:t> </a:t>
            </a:r>
            <a:r>
              <a:rPr lang="en-MY" dirty="0" err="1" smtClean="0"/>
              <a:t>semangat</a:t>
            </a:r>
            <a:r>
              <a:rPr lang="en-MY" dirty="0" smtClean="0"/>
              <a:t> </a:t>
            </a:r>
            <a:r>
              <a:rPr lang="en-MY" dirty="0" err="1" smtClean="0"/>
              <a:t>belajar</a:t>
            </a:r>
            <a:r>
              <a:rPr lang="en-MY" dirty="0" smtClean="0"/>
              <a:t> yang </a:t>
            </a:r>
            <a:r>
              <a:rPr lang="en-MY" dirty="0" err="1" smtClean="0"/>
              <a:t>tinggi</a:t>
            </a:r>
            <a:r>
              <a:rPr lang="en-MY" dirty="0" smtClean="0"/>
              <a:t> </a:t>
            </a:r>
            <a:r>
              <a:rPr lang="en-MY" dirty="0" err="1" smtClean="0"/>
              <a:t>akan</a:t>
            </a:r>
            <a:r>
              <a:rPr lang="en-MY" dirty="0" smtClean="0"/>
              <a:t> </a:t>
            </a:r>
            <a:r>
              <a:rPr lang="en-MY" dirty="0" err="1" smtClean="0"/>
              <a:t>membuatkan</a:t>
            </a:r>
            <a:r>
              <a:rPr lang="en-MY" dirty="0" smtClean="0"/>
              <a:t> </a:t>
            </a:r>
            <a:r>
              <a:rPr lang="en-MY" dirty="0" err="1" smtClean="0"/>
              <a:t>dia</a:t>
            </a:r>
            <a:r>
              <a:rPr lang="en-MY" dirty="0" smtClean="0"/>
              <a:t> </a:t>
            </a:r>
            <a:r>
              <a:rPr lang="en-MY" dirty="0" err="1" smtClean="0"/>
              <a:t>tidak</a:t>
            </a:r>
            <a:r>
              <a:rPr lang="en-MY" dirty="0" smtClean="0"/>
              <a:t> </a:t>
            </a:r>
            <a:r>
              <a:rPr lang="en-MY" dirty="0" err="1" smtClean="0"/>
              <a:t>pernah</a:t>
            </a:r>
            <a:r>
              <a:rPr lang="en-MY" dirty="0" smtClean="0"/>
              <a:t> </a:t>
            </a:r>
            <a:r>
              <a:rPr lang="en-MY" dirty="0" err="1" smtClean="0"/>
              <a:t>puas</a:t>
            </a:r>
            <a:r>
              <a:rPr lang="en-MY" dirty="0" smtClean="0"/>
              <a:t> </a:t>
            </a:r>
            <a:r>
              <a:rPr lang="en-MY" dirty="0" err="1" smtClean="0"/>
              <a:t>untuk</a:t>
            </a:r>
            <a:r>
              <a:rPr lang="en-MY" dirty="0" smtClean="0"/>
              <a:t> </a:t>
            </a:r>
            <a:r>
              <a:rPr lang="en-MY" dirty="0" err="1" smtClean="0"/>
              <a:t>belajar</a:t>
            </a:r>
            <a:r>
              <a:rPr lang="en-MY" dirty="0" smtClean="0"/>
              <a:t>.</a:t>
            </a:r>
          </a:p>
          <a:p>
            <a:pPr marL="68580" indent="0">
              <a:buNone/>
            </a:pPr>
            <a:endParaRPr lang="en-MY" dirty="0" smtClean="0"/>
          </a:p>
          <a:p>
            <a:r>
              <a:rPr lang="en-MY" dirty="0" err="1" smtClean="0"/>
              <a:t>Minat</a:t>
            </a:r>
            <a:r>
              <a:rPr lang="en-MY" dirty="0" smtClean="0"/>
              <a:t> </a:t>
            </a:r>
            <a:r>
              <a:rPr lang="en-MY" dirty="0" err="1" smtClean="0"/>
              <a:t>terhadap</a:t>
            </a:r>
            <a:r>
              <a:rPr lang="en-MY" dirty="0" smtClean="0"/>
              <a:t> </a:t>
            </a:r>
            <a:r>
              <a:rPr lang="en-MY" dirty="0" err="1" smtClean="0"/>
              <a:t>sesuatu</a:t>
            </a:r>
            <a:r>
              <a:rPr lang="en-MY" dirty="0" smtClean="0"/>
              <a:t> </a:t>
            </a:r>
            <a:r>
              <a:rPr lang="en-MY" dirty="0" err="1" smtClean="0"/>
              <a:t>mata</a:t>
            </a:r>
            <a:r>
              <a:rPr lang="en-MY" dirty="0" smtClean="0"/>
              <a:t> </a:t>
            </a:r>
            <a:r>
              <a:rPr lang="en-MY" dirty="0" err="1" smtClean="0"/>
              <a:t>pelajaran</a:t>
            </a:r>
            <a:r>
              <a:rPr lang="en-MY" dirty="0" smtClean="0"/>
              <a:t> </a:t>
            </a:r>
            <a:r>
              <a:rPr lang="en-MY" dirty="0" err="1" smtClean="0"/>
              <a:t>sangat</a:t>
            </a:r>
            <a:r>
              <a:rPr lang="en-MY" dirty="0" smtClean="0"/>
              <a:t> </a:t>
            </a:r>
            <a:r>
              <a:rPr lang="en-MY" dirty="0" err="1" smtClean="0"/>
              <a:t>mempengaruhi</a:t>
            </a:r>
            <a:r>
              <a:rPr lang="en-MY" dirty="0" smtClean="0"/>
              <a:t> </a:t>
            </a:r>
            <a:r>
              <a:rPr lang="en-MY" dirty="0" err="1" smtClean="0"/>
              <a:t>tahap</a:t>
            </a:r>
            <a:r>
              <a:rPr lang="en-MY" dirty="0" smtClean="0"/>
              <a:t> </a:t>
            </a:r>
            <a:r>
              <a:rPr lang="en-MY" dirty="0" err="1" smtClean="0"/>
              <a:t>pencapaian</a:t>
            </a:r>
            <a:r>
              <a:rPr lang="en-MY" dirty="0" smtClean="0"/>
              <a:t> </a:t>
            </a:r>
            <a:r>
              <a:rPr lang="en-MY" dirty="0" err="1" smtClean="0"/>
              <a:t>seseorang</a:t>
            </a:r>
            <a:r>
              <a:rPr lang="en-MY" dirty="0" smtClean="0"/>
              <a:t> </a:t>
            </a:r>
            <a:r>
              <a:rPr lang="en-MY" dirty="0" err="1" smtClean="0"/>
              <a:t>dalam</a:t>
            </a:r>
            <a:r>
              <a:rPr lang="en-MY" dirty="0" smtClean="0"/>
              <a:t> PnP.</a:t>
            </a:r>
          </a:p>
          <a:p>
            <a:pPr marL="68580" indent="0">
              <a:buNone/>
            </a:pPr>
            <a:endParaRPr lang="en-MY" dirty="0" smtClean="0"/>
          </a:p>
          <a:p>
            <a:r>
              <a:rPr lang="en-MY" dirty="0" err="1" smtClean="0"/>
              <a:t>Seseorang</a:t>
            </a:r>
            <a:r>
              <a:rPr lang="en-MY" dirty="0" smtClean="0"/>
              <a:t> yang </a:t>
            </a:r>
            <a:r>
              <a:rPr lang="en-MY" dirty="0" err="1" smtClean="0"/>
              <a:t>mempunyai</a:t>
            </a:r>
            <a:r>
              <a:rPr lang="en-MY" dirty="0" smtClean="0"/>
              <a:t> </a:t>
            </a:r>
            <a:r>
              <a:rPr lang="en-MY" dirty="0" err="1" smtClean="0"/>
              <a:t>semangat</a:t>
            </a:r>
            <a:r>
              <a:rPr lang="en-MY" dirty="0" smtClean="0"/>
              <a:t> </a:t>
            </a:r>
            <a:r>
              <a:rPr lang="en-MY" dirty="0" err="1" smtClean="0"/>
              <a:t>untuk</a:t>
            </a:r>
            <a:r>
              <a:rPr lang="en-MY" dirty="0" smtClean="0"/>
              <a:t> </a:t>
            </a:r>
            <a:r>
              <a:rPr lang="en-MY" dirty="0" err="1" smtClean="0"/>
              <a:t>belajar</a:t>
            </a:r>
            <a:r>
              <a:rPr lang="en-MY" dirty="0" smtClean="0"/>
              <a:t> </a:t>
            </a:r>
            <a:r>
              <a:rPr lang="en-MY" dirty="0" err="1" smtClean="0"/>
              <a:t>kebiasaanya</a:t>
            </a:r>
            <a:r>
              <a:rPr lang="en-MY" dirty="0" smtClean="0"/>
              <a:t> </a:t>
            </a:r>
            <a:r>
              <a:rPr lang="en-MY" dirty="0" err="1" smtClean="0"/>
              <a:t>akan</a:t>
            </a:r>
            <a:r>
              <a:rPr lang="en-MY" dirty="0" smtClean="0"/>
              <a:t> </a:t>
            </a:r>
            <a:r>
              <a:rPr lang="en-MY" dirty="0" err="1" smtClean="0"/>
              <a:t>membaca</a:t>
            </a:r>
            <a:r>
              <a:rPr lang="en-MY" dirty="0" smtClean="0"/>
              <a:t> </a:t>
            </a:r>
            <a:r>
              <a:rPr lang="en-MY" dirty="0" err="1" smtClean="0"/>
              <a:t>buku</a:t>
            </a:r>
            <a:r>
              <a:rPr lang="en-MY" dirty="0" smtClean="0"/>
              <a:t> </a:t>
            </a:r>
            <a:r>
              <a:rPr lang="en-MY" dirty="0" err="1" smtClean="0"/>
              <a:t>sebelum</a:t>
            </a:r>
            <a:r>
              <a:rPr lang="en-MY" dirty="0" smtClean="0"/>
              <a:t> </a:t>
            </a:r>
            <a:r>
              <a:rPr lang="en-MY" dirty="0" err="1" smtClean="0"/>
              <a:t>cikgu</a:t>
            </a:r>
            <a:r>
              <a:rPr lang="en-MY" dirty="0" smtClean="0"/>
              <a:t> </a:t>
            </a:r>
            <a:r>
              <a:rPr lang="en-MY" dirty="0" err="1" smtClean="0"/>
              <a:t>mereka</a:t>
            </a:r>
            <a:r>
              <a:rPr lang="en-MY" dirty="0" smtClean="0"/>
              <a:t> </a:t>
            </a:r>
            <a:r>
              <a:rPr lang="en-MY" dirty="0" err="1" smtClean="0"/>
              <a:t>masuk</a:t>
            </a:r>
            <a:r>
              <a:rPr lang="en-MY" dirty="0" smtClean="0"/>
              <a:t>. </a:t>
            </a:r>
            <a:r>
              <a:rPr lang="en-MY" dirty="0" err="1" smtClean="0"/>
              <a:t>Jadi</a:t>
            </a:r>
            <a:r>
              <a:rPr lang="en-MY" dirty="0" smtClean="0"/>
              <a:t>. </a:t>
            </a:r>
            <a:r>
              <a:rPr lang="en-MY" dirty="0" err="1" smtClean="0"/>
              <a:t>Dengan</a:t>
            </a:r>
            <a:r>
              <a:rPr lang="en-MY" dirty="0" smtClean="0"/>
              <a:t> </a:t>
            </a:r>
            <a:r>
              <a:rPr lang="en-MY" dirty="0" err="1" smtClean="0"/>
              <a:t>membaca</a:t>
            </a:r>
            <a:r>
              <a:rPr lang="en-MY" dirty="0" smtClean="0"/>
              <a:t>, </a:t>
            </a:r>
            <a:r>
              <a:rPr lang="en-MY" dirty="0" err="1" smtClean="0"/>
              <a:t>ia</a:t>
            </a:r>
            <a:r>
              <a:rPr lang="en-MY" dirty="0" smtClean="0"/>
              <a:t> </a:t>
            </a:r>
            <a:r>
              <a:rPr lang="en-MY" dirty="0" err="1" smtClean="0"/>
              <a:t>boleh</a:t>
            </a:r>
            <a:r>
              <a:rPr lang="en-MY" dirty="0" smtClean="0"/>
              <a:t> </a:t>
            </a:r>
            <a:r>
              <a:rPr lang="en-MY" dirty="0" err="1" smtClean="0"/>
              <a:t>menambahkan</a:t>
            </a:r>
            <a:r>
              <a:rPr lang="en-MY" dirty="0" smtClean="0"/>
              <a:t> </a:t>
            </a:r>
            <a:r>
              <a:rPr lang="en-MY" dirty="0" err="1" smtClean="0"/>
              <a:t>lagi</a:t>
            </a:r>
            <a:r>
              <a:rPr lang="en-MY" dirty="0" smtClean="0"/>
              <a:t> </a:t>
            </a:r>
            <a:r>
              <a:rPr lang="en-MY" dirty="0" err="1" smtClean="0"/>
              <a:t>ilmu</a:t>
            </a:r>
            <a:r>
              <a:rPr lang="en-MY" dirty="0" smtClean="0"/>
              <a:t> </a:t>
            </a:r>
            <a:r>
              <a:rPr lang="en-MY" dirty="0" err="1" smtClean="0"/>
              <a:t>dalam</a:t>
            </a:r>
            <a:r>
              <a:rPr lang="en-MY" dirty="0" smtClean="0"/>
              <a:t> </a:t>
            </a:r>
            <a:r>
              <a:rPr lang="en-MY" dirty="0" err="1" smtClean="0"/>
              <a:t>diri</a:t>
            </a:r>
            <a:r>
              <a:rPr lang="en-MY" dirty="0" smtClean="0"/>
              <a:t> </a:t>
            </a:r>
            <a:r>
              <a:rPr lang="en-MY" dirty="0" err="1" smtClean="0"/>
              <a:t>sesoarang</a:t>
            </a:r>
            <a:r>
              <a:rPr lang="en-MY" dirty="0" smtClean="0"/>
              <a:t> </a:t>
            </a:r>
            <a:r>
              <a:rPr lang="en-MY" dirty="0" err="1" smtClean="0"/>
              <a:t>pelajar</a:t>
            </a:r>
            <a:r>
              <a:rPr lang="en-MY" dirty="0" smtClean="0"/>
              <a:t> </a:t>
            </a:r>
            <a:r>
              <a:rPr lang="en-MY" dirty="0" err="1" smtClean="0"/>
              <a:t>itu</a:t>
            </a:r>
            <a:r>
              <a:rPr lang="en-MY" dirty="0" smtClean="0"/>
              <a:t>.</a:t>
            </a: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591273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s-MY" dirty="0" smtClean="0"/>
              <a:t>Kesediaan  Psikomotor</a:t>
            </a:r>
            <a:endParaRPr lang="ms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ms-MY" dirty="0" smtClean="0"/>
              <a:t>Mempunyai potensi dan kematangan fizikal</a:t>
            </a:r>
          </a:p>
          <a:p>
            <a:r>
              <a:rPr lang="ms-MY" dirty="0" smtClean="0"/>
              <a:t>Menentukan koordinasi pergerakan otot yang sempurna dan dapat memenuhi keperluan asas manusia</a:t>
            </a:r>
            <a:r>
              <a:rPr lang="ms-MY" dirty="0" smtClean="0"/>
              <a:t>.</a:t>
            </a:r>
          </a:p>
          <a:p>
            <a:r>
              <a:rPr lang="ms-MY" dirty="0" smtClean="0"/>
              <a:t>Seseorang yang mempunyai tubuh badan yang sihat akan melancarkan lagi proses PnP dan mudah menerima apa yang diajar</a:t>
            </a:r>
          </a:p>
          <a:p>
            <a:r>
              <a:rPr lang="ms-MY" dirty="0" smtClean="0"/>
              <a:t>Pelajar tersebut juga mampu untuk menghasilkan sesuatu produk (Kemahiran Hidup)</a:t>
            </a:r>
            <a:endParaRPr lang="ms-MY" dirty="0" smtClean="0"/>
          </a:p>
          <a:p>
            <a:r>
              <a:rPr lang="ms-MY" dirty="0" smtClean="0"/>
              <a:t>Contoh: Pendidikan Seni, Pendidikan Jasmani, Kemahiran </a:t>
            </a:r>
            <a:r>
              <a:rPr lang="ms-MY" dirty="0" smtClean="0"/>
              <a:t>Hidup</a:t>
            </a:r>
            <a:endParaRPr lang="ms-MY" dirty="0"/>
          </a:p>
        </p:txBody>
      </p:sp>
    </p:spTree>
    <p:extLst>
      <p:ext uri="{BB962C8B-B14F-4D97-AF65-F5344CB8AC3E}">
        <p14:creationId xmlns:p14="http://schemas.microsoft.com/office/powerpoint/2010/main" val="36095372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131</TotalTime>
  <Words>574</Words>
  <Application>Microsoft Office PowerPoint</Application>
  <PresentationFormat>On-screen Show (4:3)</PresentationFormat>
  <Paragraphs>85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Century Gothic</vt:lpstr>
      <vt:lpstr>Wingdings</vt:lpstr>
      <vt:lpstr>Wingdings 2</vt:lpstr>
      <vt:lpstr>Austin</vt:lpstr>
      <vt:lpstr>EDUP 3033 Murid dan Pembelajaran</vt:lpstr>
      <vt:lpstr>Tutorial Minggu 3</vt:lpstr>
      <vt:lpstr>DEFINISI</vt:lpstr>
      <vt:lpstr>PowerPoint Presentation</vt:lpstr>
      <vt:lpstr>Kesediaan Kognitif</vt:lpstr>
      <vt:lpstr>PowerPoint Presentation</vt:lpstr>
      <vt:lpstr>Kesediaan Afektif</vt:lpstr>
      <vt:lpstr>PowerPoint Presentation</vt:lpstr>
      <vt:lpstr>Kesediaan  Psikomotor</vt:lpstr>
      <vt:lpstr>kepentingan kesediaan belajar kepada guru sebelum guru melaksanakan pdp</vt:lpstr>
      <vt:lpstr>Guru dapat menyelesaikan masalah perbezaan</vt:lpstr>
      <vt:lpstr>Guru dapat mengambil langkah-langkah yang sesuai agar memenuhi kesediaan belajar pelajar yang berlainan</vt:lpstr>
      <vt:lpstr>1. STRATEGI PEMBELAJARAN</vt:lpstr>
      <vt:lpstr>2. ISI KANDUNGAN PEMBELAJARAN</vt:lpstr>
      <vt:lpstr>3. PEMERINGKATAN ISI PELAJARAN</vt:lpstr>
      <vt:lpstr>4. PELBAGAI ALAT BANTUAN MENGAJAR</vt:lpstr>
      <vt:lpstr>Rujukan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ismail - [2010]</dc:creator>
  <cp:lastModifiedBy>Miss Zati</cp:lastModifiedBy>
  <cp:revision>14</cp:revision>
  <dcterms:created xsi:type="dcterms:W3CDTF">2017-01-09T14:48:12Z</dcterms:created>
  <dcterms:modified xsi:type="dcterms:W3CDTF">2017-01-24T16:11:56Z</dcterms:modified>
</cp:coreProperties>
</file>